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44"/>
  </p:notesMasterIdLst>
  <p:handoutMasterIdLst>
    <p:handoutMasterId r:id="rId45"/>
  </p:handoutMasterIdLst>
  <p:sldIdLst>
    <p:sldId id="357" r:id="rId2"/>
    <p:sldId id="295" r:id="rId3"/>
    <p:sldId id="355" r:id="rId4"/>
    <p:sldId id="359" r:id="rId5"/>
    <p:sldId id="354" r:id="rId6"/>
    <p:sldId id="320" r:id="rId7"/>
    <p:sldId id="316" r:id="rId8"/>
    <p:sldId id="323" r:id="rId9"/>
    <p:sldId id="324" r:id="rId10"/>
    <p:sldId id="326" r:id="rId11"/>
    <p:sldId id="327" r:id="rId12"/>
    <p:sldId id="328" r:id="rId13"/>
    <p:sldId id="356" r:id="rId14"/>
    <p:sldId id="321" r:id="rId15"/>
    <p:sldId id="361" r:id="rId16"/>
    <p:sldId id="362" r:id="rId17"/>
    <p:sldId id="363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5" r:id="rId34"/>
    <p:sldId id="346" r:id="rId35"/>
    <p:sldId id="347" r:id="rId36"/>
    <p:sldId id="348" r:id="rId37"/>
    <p:sldId id="349" r:id="rId38"/>
    <p:sldId id="351" r:id="rId39"/>
    <p:sldId id="350" r:id="rId40"/>
    <p:sldId id="352" r:id="rId41"/>
    <p:sldId id="353" r:id="rId42"/>
    <p:sldId id="31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FF8989"/>
    <a:srgbClr val="D9D9D9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153"/>
  </p:normalViewPr>
  <p:slideViewPr>
    <p:cSldViewPr snapToGrid="0" snapToObjects="1">
      <p:cViewPr varScale="1">
        <p:scale>
          <a:sx n="85" d="100"/>
          <a:sy n="85" d="100"/>
        </p:scale>
        <p:origin x="42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18"/>
    </p:cViewPr>
  </p:sorter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Background Work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Result Analysis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Methodology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C252E3E3-2A50-4C13-9119-0A46276F118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Motivation</a:t>
          </a:r>
        </a:p>
      </dgm:t>
    </dgm:pt>
    <dgm:pt modelId="{A05440B7-F00F-4013-8D98-3212E36B61BC}" type="parTrans" cxnId="{91693F61-340B-4557-9CF0-03BC72D1DC4D}">
      <dgm:prSet/>
      <dgm:spPr/>
      <dgm:t>
        <a:bodyPr/>
        <a:lstStyle/>
        <a:p>
          <a:endParaRPr lang="en-US"/>
        </a:p>
      </dgm:t>
    </dgm:pt>
    <dgm:pt modelId="{0F113A6F-D61A-4A56-8B7F-E0B0F3A2E8EF}" type="sibTrans" cxnId="{91693F61-340B-4557-9CF0-03BC72D1DC4D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C8C2EA10-E883-4D93-9D26-C09C6BE57EF2}" type="pres">
      <dgm:prSet presAssocID="{C252E3E3-2A50-4C13-9119-0A46276F118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34956F1-8EA3-42A8-9C8B-36A82C59303A}" type="pres">
      <dgm:prSet presAssocID="{0F113A6F-D61A-4A56-8B7F-E0B0F3A2E8EF}" presName="spacer" presStyleCnt="0"/>
      <dgm:spPr/>
    </dgm:pt>
    <dgm:pt modelId="{8E7CE953-9633-4AE0-8102-CA39EEA75DC2}" type="pres">
      <dgm:prSet presAssocID="{57C12D8A-8C1A-46FA-84F1-38B90103E37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3" destOrd="0" parTransId="{16B0FAB9-2ED4-4AD2-9351-95F4018D9271}" sibTransId="{1968DED8-ACED-4292-8486-37DB0096021E}"/>
    <dgm:cxn modelId="{85C12823-F338-422C-92BA-93A34335D67A}" type="presOf" srcId="{C252E3E3-2A50-4C13-9119-0A46276F118E}" destId="{C8C2EA10-E883-4D93-9D26-C09C6BE57EF2}" srcOrd="0" destOrd="0" presId="urn:microsoft.com/office/officeart/2005/8/layout/vList2"/>
    <dgm:cxn modelId="{91693F61-340B-4557-9CF0-03BC72D1DC4D}" srcId="{A329689B-F547-49DA-879F-C70B8A8AD99C}" destId="{C252E3E3-2A50-4C13-9119-0A46276F118E}" srcOrd="2" destOrd="0" parTransId="{A05440B7-F00F-4013-8D98-3212E36B61BC}" sibTransId="{0F113A6F-D61A-4A56-8B7F-E0B0F3A2E8EF}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91A7CBEB-5FAF-4C43-AE65-53C6DED3B649}" type="presParOf" srcId="{55E0A832-F3A2-4621-A966-415873BDA86E}" destId="{C8C2EA10-E883-4D93-9D26-C09C6BE57EF2}" srcOrd="4" destOrd="0" presId="urn:microsoft.com/office/officeart/2005/8/layout/vList2"/>
    <dgm:cxn modelId="{0260B110-ECB5-419D-9FFB-E26D5E07C49A}" type="presParOf" srcId="{55E0A832-F3A2-4621-A966-415873BDA86E}" destId="{034956F1-8EA3-42A8-9C8B-36A82C59303A}" srcOrd="5" destOrd="0" presId="urn:microsoft.com/office/officeart/2005/8/layout/vList2"/>
    <dgm:cxn modelId="{566BE58C-4349-428B-BA32-080EA842E6B8}" type="presParOf" srcId="{55E0A832-F3A2-4621-A966-415873BDA86E}" destId="{8E7CE953-9633-4AE0-8102-CA39EEA75DC2}" srcOrd="6" destOrd="0" presId="urn:microsoft.com/office/officeart/2005/8/layout/vList2"/>
    <dgm:cxn modelId="{8CEDE7EF-A7B3-42C5-A923-AFE8C1579C57}" type="presParOf" srcId="{55E0A832-F3A2-4621-A966-415873BDA86E}" destId="{9101847C-CC88-4D50-BE30-C0AF8ADDDB79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A98B5E-1611-49EE-A41F-1E1409BB1EE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CB93D0-7921-495E-9D64-68ED3027048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BCSCL (Bangladesh Communication Satellite Company Limited)</a:t>
          </a:r>
        </a:p>
      </dgm:t>
    </dgm:pt>
    <dgm:pt modelId="{6F79AC11-F636-4548-A08A-7FB3B27AB39A}" type="parTrans" cxnId="{08B5C538-C24C-4D79-8C99-F958DCF912B3}">
      <dgm:prSet/>
      <dgm:spPr/>
      <dgm:t>
        <a:bodyPr/>
        <a:lstStyle/>
        <a:p>
          <a:endParaRPr lang="en-US"/>
        </a:p>
      </dgm:t>
    </dgm:pt>
    <dgm:pt modelId="{AF94B169-EFD2-4134-8527-2F3C4E130CB7}" type="sibTrans" cxnId="{08B5C538-C24C-4D79-8C99-F958DCF912B3}">
      <dgm:prSet/>
      <dgm:spPr/>
      <dgm:t>
        <a:bodyPr/>
        <a:lstStyle/>
        <a:p>
          <a:endParaRPr lang="en-US"/>
        </a:p>
      </dgm:t>
    </dgm:pt>
    <dgm:pt modelId="{2BA8DBBF-0345-464D-A520-72E1DB9587C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BMD (Bangladesh Meteorological Department)</a:t>
          </a:r>
        </a:p>
      </dgm:t>
    </dgm:pt>
    <dgm:pt modelId="{6F4C8DDF-4883-4B47-89D6-B1A3FDAF5691}" type="parTrans" cxnId="{20C0789C-BE62-44FE-9542-DE670CE10FDD}">
      <dgm:prSet/>
      <dgm:spPr/>
      <dgm:t>
        <a:bodyPr/>
        <a:lstStyle/>
        <a:p>
          <a:endParaRPr lang="en-US"/>
        </a:p>
      </dgm:t>
    </dgm:pt>
    <dgm:pt modelId="{742A9F1B-7C50-40EB-BBEC-9313D1EB4331}" type="sibTrans" cxnId="{20C0789C-BE62-44FE-9542-DE670CE10FDD}">
      <dgm:prSet/>
      <dgm:spPr/>
      <dgm:t>
        <a:bodyPr/>
        <a:lstStyle/>
        <a:p>
          <a:endParaRPr lang="en-US"/>
        </a:p>
      </dgm:t>
    </dgm:pt>
    <dgm:pt modelId="{BAA1ED2E-C2A1-4285-88DB-8C7AD8A0D82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Align timestamps from BCSCL and BMD</a:t>
          </a:r>
        </a:p>
      </dgm:t>
    </dgm:pt>
    <dgm:pt modelId="{918A9597-4D75-49C1-9ED8-7ED7413997BE}" type="parTrans" cxnId="{71DFACF1-5E3B-468E-BC34-CF39F85325CC}">
      <dgm:prSet/>
      <dgm:spPr/>
      <dgm:t>
        <a:bodyPr/>
        <a:lstStyle/>
        <a:p>
          <a:endParaRPr lang="en-US"/>
        </a:p>
      </dgm:t>
    </dgm:pt>
    <dgm:pt modelId="{EEABE7DD-6DF4-4597-8329-3165F45DE9A8}" type="sibTrans" cxnId="{71DFACF1-5E3B-468E-BC34-CF39F85325CC}">
      <dgm:prSet/>
      <dgm:spPr/>
      <dgm:t>
        <a:bodyPr/>
        <a:lstStyle/>
        <a:p>
          <a:endParaRPr lang="en-US"/>
        </a:p>
      </dgm:t>
    </dgm:pt>
    <dgm:pt modelId="{D53F4B47-B80B-4BC0-A237-D1652767804F}" type="pres">
      <dgm:prSet presAssocID="{98A98B5E-1611-49EE-A41F-1E1409BB1EE7}" presName="linear" presStyleCnt="0">
        <dgm:presLayoutVars>
          <dgm:dir/>
          <dgm:animLvl val="lvl"/>
          <dgm:resizeHandles val="exact"/>
        </dgm:presLayoutVars>
      </dgm:prSet>
      <dgm:spPr/>
    </dgm:pt>
    <dgm:pt modelId="{3DB4EB8D-7E02-4233-812E-E4D7B1A82407}" type="pres">
      <dgm:prSet presAssocID="{E2CB93D0-7921-495E-9D64-68ED30270489}" presName="parentLin" presStyleCnt="0"/>
      <dgm:spPr/>
    </dgm:pt>
    <dgm:pt modelId="{B3642C0F-78A1-4382-9B90-BF7023CE2AE2}" type="pres">
      <dgm:prSet presAssocID="{E2CB93D0-7921-495E-9D64-68ED30270489}" presName="parentLeftMargin" presStyleLbl="node1" presStyleIdx="0" presStyleCnt="3"/>
      <dgm:spPr/>
    </dgm:pt>
    <dgm:pt modelId="{DA02DE1D-F4F5-489B-8E9D-6E92874049DF}" type="pres">
      <dgm:prSet presAssocID="{E2CB93D0-7921-495E-9D64-68ED302704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3D560F-E4A6-4A8A-A36D-B766B8094C01}" type="pres">
      <dgm:prSet presAssocID="{E2CB93D0-7921-495E-9D64-68ED30270489}" presName="negativeSpace" presStyleCnt="0"/>
      <dgm:spPr/>
    </dgm:pt>
    <dgm:pt modelId="{F6E10C93-A19C-461E-9959-F2FC3431D70B}" type="pres">
      <dgm:prSet presAssocID="{E2CB93D0-7921-495E-9D64-68ED30270489}" presName="childText" presStyleLbl="conFgAcc1" presStyleIdx="0" presStyleCnt="3">
        <dgm:presLayoutVars>
          <dgm:bulletEnabled val="1"/>
        </dgm:presLayoutVars>
      </dgm:prSet>
      <dgm:spPr/>
    </dgm:pt>
    <dgm:pt modelId="{CB88F141-B34C-4CD0-9FD6-4949DC835219}" type="pres">
      <dgm:prSet presAssocID="{AF94B169-EFD2-4134-8527-2F3C4E130CB7}" presName="spaceBetweenRectangles" presStyleCnt="0"/>
      <dgm:spPr/>
    </dgm:pt>
    <dgm:pt modelId="{67EC88F9-107E-4E64-9F65-81758A658BA6}" type="pres">
      <dgm:prSet presAssocID="{2BA8DBBF-0345-464D-A520-72E1DB9587CE}" presName="parentLin" presStyleCnt="0"/>
      <dgm:spPr/>
    </dgm:pt>
    <dgm:pt modelId="{885B5E91-3A90-48CC-A5C1-C66DD5CCD3AD}" type="pres">
      <dgm:prSet presAssocID="{2BA8DBBF-0345-464D-A520-72E1DB9587CE}" presName="parentLeftMargin" presStyleLbl="node1" presStyleIdx="0" presStyleCnt="3"/>
      <dgm:spPr/>
    </dgm:pt>
    <dgm:pt modelId="{C067CAA6-9CD0-42A7-8413-B1EAA1C53D14}" type="pres">
      <dgm:prSet presAssocID="{2BA8DBBF-0345-464D-A520-72E1DB9587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D60DA3-F2A2-4FB2-8CF5-86459C77CBE0}" type="pres">
      <dgm:prSet presAssocID="{2BA8DBBF-0345-464D-A520-72E1DB9587CE}" presName="negativeSpace" presStyleCnt="0"/>
      <dgm:spPr/>
    </dgm:pt>
    <dgm:pt modelId="{DC6B4BC8-86B5-492F-92FB-60F52F3C5B62}" type="pres">
      <dgm:prSet presAssocID="{2BA8DBBF-0345-464D-A520-72E1DB9587CE}" presName="childText" presStyleLbl="conFgAcc1" presStyleIdx="1" presStyleCnt="3">
        <dgm:presLayoutVars>
          <dgm:bulletEnabled val="1"/>
        </dgm:presLayoutVars>
      </dgm:prSet>
      <dgm:spPr/>
    </dgm:pt>
    <dgm:pt modelId="{E652881A-EBF8-4440-A7FC-8CCD3D1EDD73}" type="pres">
      <dgm:prSet presAssocID="{742A9F1B-7C50-40EB-BBEC-9313D1EB4331}" presName="spaceBetweenRectangles" presStyleCnt="0"/>
      <dgm:spPr/>
    </dgm:pt>
    <dgm:pt modelId="{636305AF-2624-47FF-9722-74FEB038E11E}" type="pres">
      <dgm:prSet presAssocID="{BAA1ED2E-C2A1-4285-88DB-8C7AD8A0D822}" presName="parentLin" presStyleCnt="0"/>
      <dgm:spPr/>
    </dgm:pt>
    <dgm:pt modelId="{BAE7BA2F-AC82-4C6A-8BAB-E9B7BE40BC84}" type="pres">
      <dgm:prSet presAssocID="{BAA1ED2E-C2A1-4285-88DB-8C7AD8A0D822}" presName="parentLeftMargin" presStyleLbl="node1" presStyleIdx="1" presStyleCnt="3"/>
      <dgm:spPr/>
    </dgm:pt>
    <dgm:pt modelId="{8209DB5A-4AB4-41FC-A504-A769A1B67DEA}" type="pres">
      <dgm:prSet presAssocID="{BAA1ED2E-C2A1-4285-88DB-8C7AD8A0D82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B6A801-65A9-40BE-B2A1-8405E381E225}" type="pres">
      <dgm:prSet presAssocID="{BAA1ED2E-C2A1-4285-88DB-8C7AD8A0D822}" presName="negativeSpace" presStyleCnt="0"/>
      <dgm:spPr/>
    </dgm:pt>
    <dgm:pt modelId="{B4706F71-EDE0-415C-BE3F-F060611B0D65}" type="pres">
      <dgm:prSet presAssocID="{BAA1ED2E-C2A1-4285-88DB-8C7AD8A0D82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8B5C538-C24C-4D79-8C99-F958DCF912B3}" srcId="{98A98B5E-1611-49EE-A41F-1E1409BB1EE7}" destId="{E2CB93D0-7921-495E-9D64-68ED30270489}" srcOrd="0" destOrd="0" parTransId="{6F79AC11-F636-4548-A08A-7FB3B27AB39A}" sibTransId="{AF94B169-EFD2-4134-8527-2F3C4E130CB7}"/>
    <dgm:cxn modelId="{C3B55561-C24D-4FCA-8CB9-44373CF0F780}" type="presOf" srcId="{BAA1ED2E-C2A1-4285-88DB-8C7AD8A0D822}" destId="{BAE7BA2F-AC82-4C6A-8BAB-E9B7BE40BC84}" srcOrd="0" destOrd="0" presId="urn:microsoft.com/office/officeart/2005/8/layout/list1"/>
    <dgm:cxn modelId="{52F02347-8E82-4F49-934A-2A3202AB84F6}" type="presOf" srcId="{BAA1ED2E-C2A1-4285-88DB-8C7AD8A0D822}" destId="{8209DB5A-4AB4-41FC-A504-A769A1B67DEA}" srcOrd="1" destOrd="0" presId="urn:microsoft.com/office/officeart/2005/8/layout/list1"/>
    <dgm:cxn modelId="{B33AB983-A150-44A2-BEBA-7E05C276EE84}" type="presOf" srcId="{98A98B5E-1611-49EE-A41F-1E1409BB1EE7}" destId="{D53F4B47-B80B-4BC0-A237-D1652767804F}" srcOrd="0" destOrd="0" presId="urn:microsoft.com/office/officeart/2005/8/layout/list1"/>
    <dgm:cxn modelId="{20C0789C-BE62-44FE-9542-DE670CE10FDD}" srcId="{98A98B5E-1611-49EE-A41F-1E1409BB1EE7}" destId="{2BA8DBBF-0345-464D-A520-72E1DB9587CE}" srcOrd="1" destOrd="0" parTransId="{6F4C8DDF-4883-4B47-89D6-B1A3FDAF5691}" sibTransId="{742A9F1B-7C50-40EB-BBEC-9313D1EB4331}"/>
    <dgm:cxn modelId="{136CD3BE-69EA-433F-BAAA-C0616A66E017}" type="presOf" srcId="{E2CB93D0-7921-495E-9D64-68ED30270489}" destId="{DA02DE1D-F4F5-489B-8E9D-6E92874049DF}" srcOrd="1" destOrd="0" presId="urn:microsoft.com/office/officeart/2005/8/layout/list1"/>
    <dgm:cxn modelId="{3B516CE1-B43E-4297-9A19-462122D09556}" type="presOf" srcId="{2BA8DBBF-0345-464D-A520-72E1DB9587CE}" destId="{C067CAA6-9CD0-42A7-8413-B1EAA1C53D14}" srcOrd="1" destOrd="0" presId="urn:microsoft.com/office/officeart/2005/8/layout/list1"/>
    <dgm:cxn modelId="{71DFACF1-5E3B-468E-BC34-CF39F85325CC}" srcId="{98A98B5E-1611-49EE-A41F-1E1409BB1EE7}" destId="{BAA1ED2E-C2A1-4285-88DB-8C7AD8A0D822}" srcOrd="2" destOrd="0" parTransId="{918A9597-4D75-49C1-9ED8-7ED7413997BE}" sibTransId="{EEABE7DD-6DF4-4597-8329-3165F45DE9A8}"/>
    <dgm:cxn modelId="{6CF386F5-8610-46C7-871C-40B44B71BF48}" type="presOf" srcId="{E2CB93D0-7921-495E-9D64-68ED30270489}" destId="{B3642C0F-78A1-4382-9B90-BF7023CE2AE2}" srcOrd="0" destOrd="0" presId="urn:microsoft.com/office/officeart/2005/8/layout/list1"/>
    <dgm:cxn modelId="{20A4EEFE-DA36-4517-B9CD-80FFDE7ED390}" type="presOf" srcId="{2BA8DBBF-0345-464D-A520-72E1DB9587CE}" destId="{885B5E91-3A90-48CC-A5C1-C66DD5CCD3AD}" srcOrd="0" destOrd="0" presId="urn:microsoft.com/office/officeart/2005/8/layout/list1"/>
    <dgm:cxn modelId="{7F90F546-D072-49E5-A37B-26BA347F5817}" type="presParOf" srcId="{D53F4B47-B80B-4BC0-A237-D1652767804F}" destId="{3DB4EB8D-7E02-4233-812E-E4D7B1A82407}" srcOrd="0" destOrd="0" presId="urn:microsoft.com/office/officeart/2005/8/layout/list1"/>
    <dgm:cxn modelId="{56B1D96B-9928-46C3-A334-8A24A09D47A0}" type="presParOf" srcId="{3DB4EB8D-7E02-4233-812E-E4D7B1A82407}" destId="{B3642C0F-78A1-4382-9B90-BF7023CE2AE2}" srcOrd="0" destOrd="0" presId="urn:microsoft.com/office/officeart/2005/8/layout/list1"/>
    <dgm:cxn modelId="{5E6332C3-A62C-435C-B2E4-126EEAFC2324}" type="presParOf" srcId="{3DB4EB8D-7E02-4233-812E-E4D7B1A82407}" destId="{DA02DE1D-F4F5-489B-8E9D-6E92874049DF}" srcOrd="1" destOrd="0" presId="urn:microsoft.com/office/officeart/2005/8/layout/list1"/>
    <dgm:cxn modelId="{E8D82263-94FC-44DB-8B90-A6FB36CFB899}" type="presParOf" srcId="{D53F4B47-B80B-4BC0-A237-D1652767804F}" destId="{BC3D560F-E4A6-4A8A-A36D-B766B8094C01}" srcOrd="1" destOrd="0" presId="urn:microsoft.com/office/officeart/2005/8/layout/list1"/>
    <dgm:cxn modelId="{7A0E58F7-CB3D-4835-A6BF-EC7C38171513}" type="presParOf" srcId="{D53F4B47-B80B-4BC0-A237-D1652767804F}" destId="{F6E10C93-A19C-461E-9959-F2FC3431D70B}" srcOrd="2" destOrd="0" presId="urn:microsoft.com/office/officeart/2005/8/layout/list1"/>
    <dgm:cxn modelId="{FBC3F5AD-63E4-4D0B-B510-66A0528C5E51}" type="presParOf" srcId="{D53F4B47-B80B-4BC0-A237-D1652767804F}" destId="{CB88F141-B34C-4CD0-9FD6-4949DC835219}" srcOrd="3" destOrd="0" presId="urn:microsoft.com/office/officeart/2005/8/layout/list1"/>
    <dgm:cxn modelId="{CAAB11DE-BB0A-4693-8780-3A082E6D1AF0}" type="presParOf" srcId="{D53F4B47-B80B-4BC0-A237-D1652767804F}" destId="{67EC88F9-107E-4E64-9F65-81758A658BA6}" srcOrd="4" destOrd="0" presId="urn:microsoft.com/office/officeart/2005/8/layout/list1"/>
    <dgm:cxn modelId="{02C0E6D5-80C6-4EC5-B942-6E382655A161}" type="presParOf" srcId="{67EC88F9-107E-4E64-9F65-81758A658BA6}" destId="{885B5E91-3A90-48CC-A5C1-C66DD5CCD3AD}" srcOrd="0" destOrd="0" presId="urn:microsoft.com/office/officeart/2005/8/layout/list1"/>
    <dgm:cxn modelId="{8A65128D-7706-4971-8D45-07871680B3D0}" type="presParOf" srcId="{67EC88F9-107E-4E64-9F65-81758A658BA6}" destId="{C067CAA6-9CD0-42A7-8413-B1EAA1C53D14}" srcOrd="1" destOrd="0" presId="urn:microsoft.com/office/officeart/2005/8/layout/list1"/>
    <dgm:cxn modelId="{332792B2-231B-45EF-99DB-BB331612DE84}" type="presParOf" srcId="{D53F4B47-B80B-4BC0-A237-D1652767804F}" destId="{81D60DA3-F2A2-4FB2-8CF5-86459C77CBE0}" srcOrd="5" destOrd="0" presId="urn:microsoft.com/office/officeart/2005/8/layout/list1"/>
    <dgm:cxn modelId="{07DCF8EB-35AA-4914-B28B-3B6861F3EFC8}" type="presParOf" srcId="{D53F4B47-B80B-4BC0-A237-D1652767804F}" destId="{DC6B4BC8-86B5-492F-92FB-60F52F3C5B62}" srcOrd="6" destOrd="0" presId="urn:microsoft.com/office/officeart/2005/8/layout/list1"/>
    <dgm:cxn modelId="{FDBA3B8E-2717-4744-8960-B2841951731A}" type="presParOf" srcId="{D53F4B47-B80B-4BC0-A237-D1652767804F}" destId="{E652881A-EBF8-4440-A7FC-8CCD3D1EDD73}" srcOrd="7" destOrd="0" presId="urn:microsoft.com/office/officeart/2005/8/layout/list1"/>
    <dgm:cxn modelId="{3CED542F-DD39-4B9C-93EE-A0F3D06E1B2E}" type="presParOf" srcId="{D53F4B47-B80B-4BC0-A237-D1652767804F}" destId="{636305AF-2624-47FF-9722-74FEB038E11E}" srcOrd="8" destOrd="0" presId="urn:microsoft.com/office/officeart/2005/8/layout/list1"/>
    <dgm:cxn modelId="{9E198741-5FDF-4926-ABB2-40FFA02EC10C}" type="presParOf" srcId="{636305AF-2624-47FF-9722-74FEB038E11E}" destId="{BAE7BA2F-AC82-4C6A-8BAB-E9B7BE40BC84}" srcOrd="0" destOrd="0" presId="urn:microsoft.com/office/officeart/2005/8/layout/list1"/>
    <dgm:cxn modelId="{17FEFD62-FC24-4E70-85E4-D092BBB68F40}" type="presParOf" srcId="{636305AF-2624-47FF-9722-74FEB038E11E}" destId="{8209DB5A-4AB4-41FC-A504-A769A1B67DEA}" srcOrd="1" destOrd="0" presId="urn:microsoft.com/office/officeart/2005/8/layout/list1"/>
    <dgm:cxn modelId="{72BB29CB-4FC0-4889-B682-F3BA0C273AAF}" type="presParOf" srcId="{D53F4B47-B80B-4BC0-A237-D1652767804F}" destId="{42B6A801-65A9-40BE-B2A1-8405E381E225}" srcOrd="9" destOrd="0" presId="urn:microsoft.com/office/officeart/2005/8/layout/list1"/>
    <dgm:cxn modelId="{270B9675-307C-4EA7-9673-D6CFC0B2450F}" type="presParOf" srcId="{D53F4B47-B80B-4BC0-A237-D1652767804F}" destId="{B4706F71-EDE0-415C-BE3F-F060611B0D6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7D67994-3293-4535-8AF7-52C298E3B7A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A08CB9-DBB2-41C1-85F9-F209E0C1B1D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Cloud Attenuation</a:t>
          </a:r>
        </a:p>
      </dgm:t>
    </dgm:pt>
    <dgm:pt modelId="{9822885C-EAD2-4AC1-8165-DE40D8A949CE}" type="parTrans" cxnId="{FBAE77AF-66AA-451C-BBB6-7935DC7F0EDF}">
      <dgm:prSet/>
      <dgm:spPr/>
      <dgm:t>
        <a:bodyPr/>
        <a:lstStyle/>
        <a:p>
          <a:endParaRPr lang="en-US"/>
        </a:p>
      </dgm:t>
    </dgm:pt>
    <dgm:pt modelId="{92A228CF-DBE1-4C89-801C-6C35A55A618D}" type="sibTrans" cxnId="{FBAE77AF-66AA-451C-BBB6-7935DC7F0EDF}">
      <dgm:prSet/>
      <dgm:spPr/>
      <dgm:t>
        <a:bodyPr/>
        <a:lstStyle/>
        <a:p>
          <a:endParaRPr lang="en-US"/>
        </a:p>
      </dgm:t>
    </dgm:pt>
    <dgm:pt modelId="{886EBDB0-0558-4E5C-A113-BD73B81B1324}">
      <dgm:prSet phldrT="[Text]"/>
      <dgm:spPr/>
      <dgm:t>
        <a:bodyPr/>
        <a:lstStyle/>
        <a:p>
          <a:r>
            <a:rPr lang="en-US" dirty="0"/>
            <a:t>Uplink Frequency</a:t>
          </a:r>
        </a:p>
      </dgm:t>
    </dgm:pt>
    <dgm:pt modelId="{F325DD4B-6E01-4F30-8114-14312C801A0B}" type="parTrans" cxnId="{96B1136E-667D-4E43-B3BB-94E79B047A43}">
      <dgm:prSet/>
      <dgm:spPr/>
      <dgm:t>
        <a:bodyPr/>
        <a:lstStyle/>
        <a:p>
          <a:endParaRPr lang="en-US"/>
        </a:p>
      </dgm:t>
    </dgm:pt>
    <dgm:pt modelId="{CA6ED38A-8CB0-406E-BE55-4B067A3EBA3A}" type="sibTrans" cxnId="{96B1136E-667D-4E43-B3BB-94E79B047A43}">
      <dgm:prSet/>
      <dgm:spPr/>
      <dgm:t>
        <a:bodyPr/>
        <a:lstStyle/>
        <a:p>
          <a:endParaRPr lang="en-US"/>
        </a:p>
      </dgm:t>
    </dgm:pt>
    <dgm:pt modelId="{848F3AAC-64E0-49F4-B4E3-2F51F905B55F}">
      <dgm:prSet phldrT="[Text]"/>
      <dgm:spPr/>
      <dgm:t>
        <a:bodyPr/>
        <a:lstStyle/>
        <a:p>
          <a:r>
            <a:rPr lang="en-US" dirty="0"/>
            <a:t>Liquid Water Temperature in Clouds</a:t>
          </a:r>
        </a:p>
      </dgm:t>
    </dgm:pt>
    <dgm:pt modelId="{998CD617-B806-4DC8-B3A5-A66169F932F8}" type="parTrans" cxnId="{F19DA805-51EC-4E00-9CC8-DDA2F8EBD421}">
      <dgm:prSet/>
      <dgm:spPr/>
      <dgm:t>
        <a:bodyPr/>
        <a:lstStyle/>
        <a:p>
          <a:endParaRPr lang="en-US"/>
        </a:p>
      </dgm:t>
    </dgm:pt>
    <dgm:pt modelId="{E0F59F43-32EE-4A8F-9606-EF2C1561A928}" type="sibTrans" cxnId="{F19DA805-51EC-4E00-9CC8-DDA2F8EBD421}">
      <dgm:prSet/>
      <dgm:spPr/>
      <dgm:t>
        <a:bodyPr/>
        <a:lstStyle/>
        <a:p>
          <a:endParaRPr lang="en-US"/>
        </a:p>
      </dgm:t>
    </dgm:pt>
    <dgm:pt modelId="{8ED22B21-E6F6-4C7C-A564-D10A40E21CE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Rain Attenuation</a:t>
          </a:r>
        </a:p>
      </dgm:t>
    </dgm:pt>
    <dgm:pt modelId="{EA8F6D70-6F42-4DA7-83D7-EC4C3AE29F3A}" type="parTrans" cxnId="{635059B8-6473-4FFF-BF65-791FC9042AF9}">
      <dgm:prSet/>
      <dgm:spPr/>
      <dgm:t>
        <a:bodyPr/>
        <a:lstStyle/>
        <a:p>
          <a:endParaRPr lang="en-US"/>
        </a:p>
      </dgm:t>
    </dgm:pt>
    <dgm:pt modelId="{9BF62A12-31AA-4134-B4CA-B27120584E6E}" type="sibTrans" cxnId="{635059B8-6473-4FFF-BF65-791FC9042AF9}">
      <dgm:prSet/>
      <dgm:spPr/>
      <dgm:t>
        <a:bodyPr/>
        <a:lstStyle/>
        <a:p>
          <a:endParaRPr lang="en-US"/>
        </a:p>
      </dgm:t>
    </dgm:pt>
    <dgm:pt modelId="{DE53AB57-A3A4-467F-99B5-F4566662CEA0}">
      <dgm:prSet phldrT="[Text]"/>
      <dgm:spPr/>
      <dgm:t>
        <a:bodyPr/>
        <a:lstStyle/>
        <a:p>
          <a:r>
            <a:rPr lang="en-US" dirty="0"/>
            <a:t>Rain Rate</a:t>
          </a:r>
        </a:p>
      </dgm:t>
    </dgm:pt>
    <dgm:pt modelId="{64845AB8-A3B3-4964-A366-CB8D90A748A0}" type="parTrans" cxnId="{45D17C6D-F6CC-48A9-BFC1-6F304D71A123}">
      <dgm:prSet/>
      <dgm:spPr/>
      <dgm:t>
        <a:bodyPr/>
        <a:lstStyle/>
        <a:p>
          <a:endParaRPr lang="en-US"/>
        </a:p>
      </dgm:t>
    </dgm:pt>
    <dgm:pt modelId="{482CCA62-A5DB-4CE7-8722-B73106B59E00}" type="sibTrans" cxnId="{45D17C6D-F6CC-48A9-BFC1-6F304D71A123}">
      <dgm:prSet/>
      <dgm:spPr/>
      <dgm:t>
        <a:bodyPr/>
        <a:lstStyle/>
        <a:p>
          <a:endParaRPr lang="en-US"/>
        </a:p>
      </dgm:t>
    </dgm:pt>
    <dgm:pt modelId="{510E3FA6-0745-4344-87E9-B0C4F2F604A0}">
      <dgm:prSet phldrT="[Text]"/>
      <dgm:spPr/>
      <dgm:t>
        <a:bodyPr/>
        <a:lstStyle/>
        <a:p>
          <a:r>
            <a:rPr lang="en-US" dirty="0"/>
            <a:t>Uplink Frequency</a:t>
          </a:r>
        </a:p>
      </dgm:t>
    </dgm:pt>
    <dgm:pt modelId="{17CD15EF-830F-485B-B7EC-65FF033969DD}" type="parTrans" cxnId="{21D3D81A-3BD2-48F9-A3B0-96A83433515A}">
      <dgm:prSet/>
      <dgm:spPr/>
      <dgm:t>
        <a:bodyPr/>
        <a:lstStyle/>
        <a:p>
          <a:endParaRPr lang="en-US"/>
        </a:p>
      </dgm:t>
    </dgm:pt>
    <dgm:pt modelId="{12A1CC76-1B34-4095-87B3-F9EE11EC48FC}" type="sibTrans" cxnId="{21D3D81A-3BD2-48F9-A3B0-96A83433515A}">
      <dgm:prSet/>
      <dgm:spPr/>
      <dgm:t>
        <a:bodyPr/>
        <a:lstStyle/>
        <a:p>
          <a:endParaRPr lang="en-US"/>
        </a:p>
      </dgm:t>
    </dgm:pt>
    <dgm:pt modelId="{AC18510D-A571-4C27-8919-AEACD6B5F1C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Atmospheric Attenuation</a:t>
          </a:r>
        </a:p>
      </dgm:t>
    </dgm:pt>
    <dgm:pt modelId="{3AFCB2A0-A571-4DCF-A52B-2EAC8C535BF9}" type="parTrans" cxnId="{7654D654-49CF-4430-94BC-9C16964B722B}">
      <dgm:prSet/>
      <dgm:spPr/>
      <dgm:t>
        <a:bodyPr/>
        <a:lstStyle/>
        <a:p>
          <a:endParaRPr lang="en-US"/>
        </a:p>
      </dgm:t>
    </dgm:pt>
    <dgm:pt modelId="{B32E6085-DD9E-4FF1-8730-4EFD622F2A40}" type="sibTrans" cxnId="{7654D654-49CF-4430-94BC-9C16964B722B}">
      <dgm:prSet/>
      <dgm:spPr/>
      <dgm:t>
        <a:bodyPr/>
        <a:lstStyle/>
        <a:p>
          <a:endParaRPr lang="en-US"/>
        </a:p>
      </dgm:t>
    </dgm:pt>
    <dgm:pt modelId="{3E18B65D-D33A-474E-BA24-55162E787299}">
      <dgm:prSet phldrT="[Text]"/>
      <dgm:spPr/>
      <dgm:t>
        <a:bodyPr/>
        <a:lstStyle/>
        <a:p>
          <a:r>
            <a:rPr lang="en-US" dirty="0"/>
            <a:t>Attenuation Due to Water Vapor</a:t>
          </a:r>
        </a:p>
      </dgm:t>
    </dgm:pt>
    <dgm:pt modelId="{EADE828F-9811-43E8-B718-57C53E123858}" type="parTrans" cxnId="{4FB10340-4877-4AE7-A11B-8D98431F787C}">
      <dgm:prSet/>
      <dgm:spPr/>
      <dgm:t>
        <a:bodyPr/>
        <a:lstStyle/>
        <a:p>
          <a:endParaRPr lang="en-US"/>
        </a:p>
      </dgm:t>
    </dgm:pt>
    <dgm:pt modelId="{B50FE9C6-AB44-4C9E-B99B-5B016C91DDE0}" type="sibTrans" cxnId="{4FB10340-4877-4AE7-A11B-8D98431F787C}">
      <dgm:prSet/>
      <dgm:spPr/>
      <dgm:t>
        <a:bodyPr/>
        <a:lstStyle/>
        <a:p>
          <a:endParaRPr lang="en-US"/>
        </a:p>
      </dgm:t>
    </dgm:pt>
    <dgm:pt modelId="{9DC83A50-60D2-4F7D-B6B5-D30AABC506CB}">
      <dgm:prSet phldrT="[Text]"/>
      <dgm:spPr/>
      <dgm:t>
        <a:bodyPr/>
        <a:lstStyle/>
        <a:p>
          <a:r>
            <a:rPr lang="en-US" dirty="0"/>
            <a:t>Attenuation Due to Oxygen</a:t>
          </a:r>
        </a:p>
      </dgm:t>
    </dgm:pt>
    <dgm:pt modelId="{83859F23-2C00-43ED-82A5-F994C78885FB}" type="parTrans" cxnId="{1FE5BC74-8D02-4060-8D08-9A962236EC29}">
      <dgm:prSet/>
      <dgm:spPr/>
      <dgm:t>
        <a:bodyPr/>
        <a:lstStyle/>
        <a:p>
          <a:endParaRPr lang="en-US"/>
        </a:p>
      </dgm:t>
    </dgm:pt>
    <dgm:pt modelId="{04F9A496-B59C-408D-8A3A-DC9BA80AB45F}" type="sibTrans" cxnId="{1FE5BC74-8D02-4060-8D08-9A962236EC29}">
      <dgm:prSet/>
      <dgm:spPr/>
      <dgm:t>
        <a:bodyPr/>
        <a:lstStyle/>
        <a:p>
          <a:endParaRPr lang="en-US"/>
        </a:p>
      </dgm:t>
    </dgm:pt>
    <dgm:pt modelId="{C6FCA843-5731-44C9-966D-2AB95B8B005C}">
      <dgm:prSet phldrT="[Text]"/>
      <dgm:spPr/>
      <dgm:t>
        <a:bodyPr/>
        <a:lstStyle/>
        <a:p>
          <a:r>
            <a:rPr lang="en-US" dirty="0"/>
            <a:t>Liquid Water Density in Clouds</a:t>
          </a:r>
        </a:p>
      </dgm:t>
    </dgm:pt>
    <dgm:pt modelId="{0C16E56B-C9BB-42CB-AD0A-008F6CB40E3A}" type="parTrans" cxnId="{575F8406-1D26-4EB0-A4EA-4FD0B8F7EFF7}">
      <dgm:prSet/>
      <dgm:spPr/>
      <dgm:t>
        <a:bodyPr/>
        <a:lstStyle/>
        <a:p>
          <a:endParaRPr lang="en-US"/>
        </a:p>
      </dgm:t>
    </dgm:pt>
    <dgm:pt modelId="{389EB5AD-BB94-482B-B87F-CCC1772D3A23}" type="sibTrans" cxnId="{575F8406-1D26-4EB0-A4EA-4FD0B8F7EFF7}">
      <dgm:prSet/>
      <dgm:spPr/>
      <dgm:t>
        <a:bodyPr/>
        <a:lstStyle/>
        <a:p>
          <a:endParaRPr lang="en-US"/>
        </a:p>
      </dgm:t>
    </dgm:pt>
    <dgm:pt modelId="{08B8E672-BD67-45F3-9F9F-4A82F5A57683}">
      <dgm:prSet phldrT="[Text]"/>
      <dgm:spPr/>
      <dgm:t>
        <a:bodyPr/>
        <a:lstStyle/>
        <a:p>
          <a:r>
            <a:rPr lang="en-US" dirty="0"/>
            <a:t>Cloud Base Height</a:t>
          </a:r>
        </a:p>
      </dgm:t>
    </dgm:pt>
    <dgm:pt modelId="{AF8C73A7-CB5B-4951-AA2E-3FD83B82151F}" type="parTrans" cxnId="{08EE07DD-503A-43CB-9CB2-66D697444C05}">
      <dgm:prSet/>
      <dgm:spPr/>
      <dgm:t>
        <a:bodyPr/>
        <a:lstStyle/>
        <a:p>
          <a:endParaRPr lang="en-US"/>
        </a:p>
      </dgm:t>
    </dgm:pt>
    <dgm:pt modelId="{AA8C6973-02CF-4960-A2C2-A55C0A234A1D}" type="sibTrans" cxnId="{08EE07DD-503A-43CB-9CB2-66D697444C05}">
      <dgm:prSet/>
      <dgm:spPr/>
      <dgm:t>
        <a:bodyPr/>
        <a:lstStyle/>
        <a:p>
          <a:endParaRPr lang="en-US"/>
        </a:p>
      </dgm:t>
    </dgm:pt>
    <dgm:pt modelId="{0A7B683C-1853-4151-95D9-CA0ABDDE3114}">
      <dgm:prSet phldrT="[Text]"/>
      <dgm:spPr/>
      <dgm:t>
        <a:bodyPr/>
        <a:lstStyle/>
        <a:p>
          <a:r>
            <a:rPr lang="en-US" dirty="0"/>
            <a:t>Elevation Angle</a:t>
          </a:r>
        </a:p>
      </dgm:t>
    </dgm:pt>
    <dgm:pt modelId="{823D56B6-919D-468C-AD21-66B9DBCE9E7C}" type="parTrans" cxnId="{4C949E69-557B-4479-95CF-056DE82B58EE}">
      <dgm:prSet/>
      <dgm:spPr/>
      <dgm:t>
        <a:bodyPr/>
        <a:lstStyle/>
        <a:p>
          <a:endParaRPr lang="en-US"/>
        </a:p>
      </dgm:t>
    </dgm:pt>
    <dgm:pt modelId="{B87212D8-F46E-46AA-905E-F4A6F563FE52}" type="sibTrans" cxnId="{4C949E69-557B-4479-95CF-056DE82B58EE}">
      <dgm:prSet/>
      <dgm:spPr/>
      <dgm:t>
        <a:bodyPr/>
        <a:lstStyle/>
        <a:p>
          <a:endParaRPr lang="en-US"/>
        </a:p>
      </dgm:t>
    </dgm:pt>
    <dgm:pt modelId="{B8BB2281-9E63-473D-8F8C-08A398AB51B9}">
      <dgm:prSet phldrT="[Text]"/>
      <dgm:spPr/>
      <dgm:t>
        <a:bodyPr/>
        <a:lstStyle/>
        <a:p>
          <a:r>
            <a:rPr lang="en-US" dirty="0"/>
            <a:t>Polarization</a:t>
          </a:r>
        </a:p>
      </dgm:t>
    </dgm:pt>
    <dgm:pt modelId="{6028BA9E-EC1D-4D31-9D8F-67D4FF6E41BF}" type="parTrans" cxnId="{5B839F78-C09A-43AE-BAEF-9C72936AE71A}">
      <dgm:prSet/>
      <dgm:spPr/>
      <dgm:t>
        <a:bodyPr/>
        <a:lstStyle/>
        <a:p>
          <a:endParaRPr lang="en-US"/>
        </a:p>
      </dgm:t>
    </dgm:pt>
    <dgm:pt modelId="{28787B1D-D669-441F-B450-E02BD9F35E2E}" type="sibTrans" cxnId="{5B839F78-C09A-43AE-BAEF-9C72936AE71A}">
      <dgm:prSet/>
      <dgm:spPr/>
      <dgm:t>
        <a:bodyPr/>
        <a:lstStyle/>
        <a:p>
          <a:endParaRPr lang="en-US"/>
        </a:p>
      </dgm:t>
    </dgm:pt>
    <dgm:pt modelId="{0E5E46C9-5EFE-4825-B1E2-D55D13C50713}">
      <dgm:prSet phldrT="[Text]"/>
      <dgm:spPr/>
      <dgm:t>
        <a:bodyPr/>
        <a:lstStyle/>
        <a:p>
          <a:r>
            <a:rPr lang="en-US" dirty="0"/>
            <a:t>Elevation Angle</a:t>
          </a:r>
        </a:p>
      </dgm:t>
    </dgm:pt>
    <dgm:pt modelId="{95924EDB-E8E7-476E-873C-62B0A63C6B8D}" type="parTrans" cxnId="{8A3ECD2F-14C5-4D11-98E7-395756AF1612}">
      <dgm:prSet/>
      <dgm:spPr/>
      <dgm:t>
        <a:bodyPr/>
        <a:lstStyle/>
        <a:p>
          <a:endParaRPr lang="en-US"/>
        </a:p>
      </dgm:t>
    </dgm:pt>
    <dgm:pt modelId="{F3810BD0-37EB-4694-9232-5E91498AF503}" type="sibTrans" cxnId="{8A3ECD2F-14C5-4D11-98E7-395756AF1612}">
      <dgm:prSet/>
      <dgm:spPr/>
      <dgm:t>
        <a:bodyPr/>
        <a:lstStyle/>
        <a:p>
          <a:endParaRPr lang="en-US"/>
        </a:p>
      </dgm:t>
    </dgm:pt>
    <dgm:pt modelId="{12442F6E-1BB2-4104-8CC4-9CD5E47B3684}">
      <dgm:prSet phldrT="[Text]"/>
      <dgm:spPr/>
      <dgm:t>
        <a:bodyPr/>
        <a:lstStyle/>
        <a:p>
          <a:r>
            <a:rPr lang="en-US" dirty="0"/>
            <a:t>Path Length</a:t>
          </a:r>
        </a:p>
      </dgm:t>
    </dgm:pt>
    <dgm:pt modelId="{5763183D-A3D8-47E4-A09F-3121AAA21044}" type="parTrans" cxnId="{57C9DCD0-50EB-4140-9CE7-08B17672C039}">
      <dgm:prSet/>
      <dgm:spPr/>
      <dgm:t>
        <a:bodyPr/>
        <a:lstStyle/>
        <a:p>
          <a:endParaRPr lang="en-US"/>
        </a:p>
      </dgm:t>
    </dgm:pt>
    <dgm:pt modelId="{1BE0DCD8-3E64-4B66-91CE-06706F3BC85B}" type="sibTrans" cxnId="{57C9DCD0-50EB-4140-9CE7-08B17672C039}">
      <dgm:prSet/>
      <dgm:spPr/>
      <dgm:t>
        <a:bodyPr/>
        <a:lstStyle/>
        <a:p>
          <a:endParaRPr lang="en-US"/>
        </a:p>
      </dgm:t>
    </dgm:pt>
    <dgm:pt modelId="{7BA6400E-FCFA-4A63-9B19-31AAEE8D9BD4}" type="pres">
      <dgm:prSet presAssocID="{C7D67994-3293-4535-8AF7-52C298E3B7A6}" presName="linearFlow" presStyleCnt="0">
        <dgm:presLayoutVars>
          <dgm:dir/>
          <dgm:animLvl val="lvl"/>
          <dgm:resizeHandles val="exact"/>
        </dgm:presLayoutVars>
      </dgm:prSet>
      <dgm:spPr/>
    </dgm:pt>
    <dgm:pt modelId="{21C3D333-6DC9-41A4-93E4-9D224F28AC54}" type="pres">
      <dgm:prSet presAssocID="{37A08CB9-DBB2-41C1-85F9-F209E0C1B1D0}" presName="composite" presStyleCnt="0"/>
      <dgm:spPr/>
    </dgm:pt>
    <dgm:pt modelId="{CE508593-1387-404C-96AF-704EC7903395}" type="pres">
      <dgm:prSet presAssocID="{37A08CB9-DBB2-41C1-85F9-F209E0C1B1D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4989E88-9A60-47AD-B65E-323F5B14691D}" type="pres">
      <dgm:prSet presAssocID="{37A08CB9-DBB2-41C1-85F9-F209E0C1B1D0}" presName="descendantText" presStyleLbl="alignAcc1" presStyleIdx="0" presStyleCnt="3">
        <dgm:presLayoutVars>
          <dgm:bulletEnabled val="1"/>
        </dgm:presLayoutVars>
      </dgm:prSet>
      <dgm:spPr/>
    </dgm:pt>
    <dgm:pt modelId="{1AFD0D94-3C8F-4477-BF40-B31984907A9A}" type="pres">
      <dgm:prSet presAssocID="{92A228CF-DBE1-4C89-801C-6C35A55A618D}" presName="sp" presStyleCnt="0"/>
      <dgm:spPr/>
    </dgm:pt>
    <dgm:pt modelId="{DC4800C5-652F-4FB6-80E4-43756DE11F91}" type="pres">
      <dgm:prSet presAssocID="{8ED22B21-E6F6-4C7C-A564-D10A40E21CE5}" presName="composite" presStyleCnt="0"/>
      <dgm:spPr/>
    </dgm:pt>
    <dgm:pt modelId="{972CEDE5-CC6C-45ED-B52D-64FD2595594A}" type="pres">
      <dgm:prSet presAssocID="{8ED22B21-E6F6-4C7C-A564-D10A40E21CE5}" presName="parentText" presStyleLbl="alignNode1" presStyleIdx="1" presStyleCnt="3" custLinFactNeighborX="0">
        <dgm:presLayoutVars>
          <dgm:chMax val="1"/>
          <dgm:bulletEnabled val="1"/>
        </dgm:presLayoutVars>
      </dgm:prSet>
      <dgm:spPr/>
    </dgm:pt>
    <dgm:pt modelId="{D995A2DB-7149-4719-ADCF-C5E160BDBAAB}" type="pres">
      <dgm:prSet presAssocID="{8ED22B21-E6F6-4C7C-A564-D10A40E21CE5}" presName="descendantText" presStyleLbl="alignAcc1" presStyleIdx="1" presStyleCnt="3">
        <dgm:presLayoutVars>
          <dgm:bulletEnabled val="1"/>
        </dgm:presLayoutVars>
      </dgm:prSet>
      <dgm:spPr/>
    </dgm:pt>
    <dgm:pt modelId="{F811EB75-71FC-453E-A4CC-AA56415CA4AD}" type="pres">
      <dgm:prSet presAssocID="{9BF62A12-31AA-4134-B4CA-B27120584E6E}" presName="sp" presStyleCnt="0"/>
      <dgm:spPr/>
    </dgm:pt>
    <dgm:pt modelId="{E53CBB24-28E5-4040-949F-ECF876778B9F}" type="pres">
      <dgm:prSet presAssocID="{AC18510D-A571-4C27-8919-AEACD6B5F1C3}" presName="composite" presStyleCnt="0"/>
      <dgm:spPr/>
    </dgm:pt>
    <dgm:pt modelId="{A8239565-FC03-44E9-BF7C-382DBAB80297}" type="pres">
      <dgm:prSet presAssocID="{AC18510D-A571-4C27-8919-AEACD6B5F1C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F37B722-819D-4B6C-9988-F8A30750E090}" type="pres">
      <dgm:prSet presAssocID="{AC18510D-A571-4C27-8919-AEACD6B5F1C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19DA805-51EC-4E00-9CC8-DDA2F8EBD421}" srcId="{37A08CB9-DBB2-41C1-85F9-F209E0C1B1D0}" destId="{848F3AAC-64E0-49F4-B4E3-2F51F905B55F}" srcOrd="1" destOrd="0" parTransId="{998CD617-B806-4DC8-B3A5-A66169F932F8}" sibTransId="{E0F59F43-32EE-4A8F-9606-EF2C1561A928}"/>
    <dgm:cxn modelId="{575F8406-1D26-4EB0-A4EA-4FD0B8F7EFF7}" srcId="{37A08CB9-DBB2-41C1-85F9-F209E0C1B1D0}" destId="{C6FCA843-5731-44C9-966D-2AB95B8B005C}" srcOrd="2" destOrd="0" parTransId="{0C16E56B-C9BB-42CB-AD0A-008F6CB40E3A}" sibTransId="{389EB5AD-BB94-482B-B87F-CCC1772D3A23}"/>
    <dgm:cxn modelId="{5114A20F-C1A7-4698-9A58-F41E308A8100}" type="presOf" srcId="{C7D67994-3293-4535-8AF7-52C298E3B7A6}" destId="{7BA6400E-FCFA-4A63-9B19-31AAEE8D9BD4}" srcOrd="0" destOrd="0" presId="urn:microsoft.com/office/officeart/2005/8/layout/chevron2"/>
    <dgm:cxn modelId="{5BAF1D18-FBD0-45A0-BE64-F2DF9000D2FD}" type="presOf" srcId="{848F3AAC-64E0-49F4-B4E3-2F51F905B55F}" destId="{44989E88-9A60-47AD-B65E-323F5B14691D}" srcOrd="0" destOrd="1" presId="urn:microsoft.com/office/officeart/2005/8/layout/chevron2"/>
    <dgm:cxn modelId="{21D3D81A-3BD2-48F9-A3B0-96A83433515A}" srcId="{8ED22B21-E6F6-4C7C-A564-D10A40E21CE5}" destId="{510E3FA6-0745-4344-87E9-B0C4F2F604A0}" srcOrd="1" destOrd="0" parTransId="{17CD15EF-830F-485B-B7EC-65FF033969DD}" sibTransId="{12A1CC76-1B34-4095-87B3-F9EE11EC48FC}"/>
    <dgm:cxn modelId="{BE265D22-C2C1-4995-B9BE-245608AF4289}" type="presOf" srcId="{12442F6E-1BB2-4104-8CC4-9CD5E47B3684}" destId="{D995A2DB-7149-4719-ADCF-C5E160BDBAAB}" srcOrd="0" destOrd="4" presId="urn:microsoft.com/office/officeart/2005/8/layout/chevron2"/>
    <dgm:cxn modelId="{8A3ECD2F-14C5-4D11-98E7-395756AF1612}" srcId="{8ED22B21-E6F6-4C7C-A564-D10A40E21CE5}" destId="{0E5E46C9-5EFE-4825-B1E2-D55D13C50713}" srcOrd="3" destOrd="0" parTransId="{95924EDB-E8E7-476E-873C-62B0A63C6B8D}" sibTransId="{F3810BD0-37EB-4694-9232-5E91498AF503}"/>
    <dgm:cxn modelId="{4FB10340-4877-4AE7-A11B-8D98431F787C}" srcId="{AC18510D-A571-4C27-8919-AEACD6B5F1C3}" destId="{3E18B65D-D33A-474E-BA24-55162E787299}" srcOrd="0" destOrd="0" parTransId="{EADE828F-9811-43E8-B718-57C53E123858}" sibTransId="{B50FE9C6-AB44-4C9E-B99B-5B016C91DDE0}"/>
    <dgm:cxn modelId="{F2CDCF42-7008-4F8A-8B8F-51D33106C04A}" type="presOf" srcId="{8ED22B21-E6F6-4C7C-A564-D10A40E21CE5}" destId="{972CEDE5-CC6C-45ED-B52D-64FD2595594A}" srcOrd="0" destOrd="0" presId="urn:microsoft.com/office/officeart/2005/8/layout/chevron2"/>
    <dgm:cxn modelId="{7F624E45-50BD-4409-B598-C9A661DE1DC1}" type="presOf" srcId="{0A7B683C-1853-4151-95D9-CA0ABDDE3114}" destId="{44989E88-9A60-47AD-B65E-323F5B14691D}" srcOrd="0" destOrd="4" presId="urn:microsoft.com/office/officeart/2005/8/layout/chevron2"/>
    <dgm:cxn modelId="{4C949E69-557B-4479-95CF-056DE82B58EE}" srcId="{37A08CB9-DBB2-41C1-85F9-F209E0C1B1D0}" destId="{0A7B683C-1853-4151-95D9-CA0ABDDE3114}" srcOrd="4" destOrd="0" parTransId="{823D56B6-919D-468C-AD21-66B9DBCE9E7C}" sibTransId="{B87212D8-F46E-46AA-905E-F4A6F563FE52}"/>
    <dgm:cxn modelId="{45D17C6D-F6CC-48A9-BFC1-6F304D71A123}" srcId="{8ED22B21-E6F6-4C7C-A564-D10A40E21CE5}" destId="{DE53AB57-A3A4-467F-99B5-F4566662CEA0}" srcOrd="0" destOrd="0" parTransId="{64845AB8-A3B3-4964-A366-CB8D90A748A0}" sibTransId="{482CCA62-A5DB-4CE7-8722-B73106B59E00}"/>
    <dgm:cxn modelId="{96B1136E-667D-4E43-B3BB-94E79B047A43}" srcId="{37A08CB9-DBB2-41C1-85F9-F209E0C1B1D0}" destId="{886EBDB0-0558-4E5C-A113-BD73B81B1324}" srcOrd="0" destOrd="0" parTransId="{F325DD4B-6E01-4F30-8114-14312C801A0B}" sibTransId="{CA6ED38A-8CB0-406E-BE55-4B067A3EBA3A}"/>
    <dgm:cxn modelId="{5E03A852-3CB4-4254-9196-9985DEFC7422}" type="presOf" srcId="{510E3FA6-0745-4344-87E9-B0C4F2F604A0}" destId="{D995A2DB-7149-4719-ADCF-C5E160BDBAAB}" srcOrd="0" destOrd="1" presId="urn:microsoft.com/office/officeart/2005/8/layout/chevron2"/>
    <dgm:cxn modelId="{1FE5BC74-8D02-4060-8D08-9A962236EC29}" srcId="{AC18510D-A571-4C27-8919-AEACD6B5F1C3}" destId="{9DC83A50-60D2-4F7D-B6B5-D30AABC506CB}" srcOrd="1" destOrd="0" parTransId="{83859F23-2C00-43ED-82A5-F994C78885FB}" sibTransId="{04F9A496-B59C-408D-8A3A-DC9BA80AB45F}"/>
    <dgm:cxn modelId="{7654D654-49CF-4430-94BC-9C16964B722B}" srcId="{C7D67994-3293-4535-8AF7-52C298E3B7A6}" destId="{AC18510D-A571-4C27-8919-AEACD6B5F1C3}" srcOrd="2" destOrd="0" parTransId="{3AFCB2A0-A571-4DCF-A52B-2EAC8C535BF9}" sibTransId="{B32E6085-DD9E-4FF1-8730-4EFD622F2A40}"/>
    <dgm:cxn modelId="{0B516258-EAF0-463B-815C-2A54E556C2A9}" type="presOf" srcId="{3E18B65D-D33A-474E-BA24-55162E787299}" destId="{3F37B722-819D-4B6C-9988-F8A30750E090}" srcOrd="0" destOrd="0" presId="urn:microsoft.com/office/officeart/2005/8/layout/chevron2"/>
    <dgm:cxn modelId="{5B839F78-C09A-43AE-BAEF-9C72936AE71A}" srcId="{8ED22B21-E6F6-4C7C-A564-D10A40E21CE5}" destId="{B8BB2281-9E63-473D-8F8C-08A398AB51B9}" srcOrd="2" destOrd="0" parTransId="{6028BA9E-EC1D-4D31-9D8F-67D4FF6E41BF}" sibTransId="{28787B1D-D669-441F-B450-E02BD9F35E2E}"/>
    <dgm:cxn modelId="{706E3A79-C689-400F-B384-BDD92452B996}" type="presOf" srcId="{886EBDB0-0558-4E5C-A113-BD73B81B1324}" destId="{44989E88-9A60-47AD-B65E-323F5B14691D}" srcOrd="0" destOrd="0" presId="urn:microsoft.com/office/officeart/2005/8/layout/chevron2"/>
    <dgm:cxn modelId="{8A2F2D7A-05F5-43C8-8921-1FF996AF33AB}" type="presOf" srcId="{B8BB2281-9E63-473D-8F8C-08A398AB51B9}" destId="{D995A2DB-7149-4719-ADCF-C5E160BDBAAB}" srcOrd="0" destOrd="2" presId="urn:microsoft.com/office/officeart/2005/8/layout/chevron2"/>
    <dgm:cxn modelId="{75944193-DE84-46D2-9737-64EC4734B7C4}" type="presOf" srcId="{0E5E46C9-5EFE-4825-B1E2-D55D13C50713}" destId="{D995A2DB-7149-4719-ADCF-C5E160BDBAAB}" srcOrd="0" destOrd="3" presId="urn:microsoft.com/office/officeart/2005/8/layout/chevron2"/>
    <dgm:cxn modelId="{FBAE77AF-66AA-451C-BBB6-7935DC7F0EDF}" srcId="{C7D67994-3293-4535-8AF7-52C298E3B7A6}" destId="{37A08CB9-DBB2-41C1-85F9-F209E0C1B1D0}" srcOrd="0" destOrd="0" parTransId="{9822885C-EAD2-4AC1-8165-DE40D8A949CE}" sibTransId="{92A228CF-DBE1-4C89-801C-6C35A55A618D}"/>
    <dgm:cxn modelId="{ABB932B1-8A07-494C-8B0E-AE16A76CC2C7}" type="presOf" srcId="{AC18510D-A571-4C27-8919-AEACD6B5F1C3}" destId="{A8239565-FC03-44E9-BF7C-382DBAB80297}" srcOrd="0" destOrd="0" presId="urn:microsoft.com/office/officeart/2005/8/layout/chevron2"/>
    <dgm:cxn modelId="{0E9134B3-8DD0-4F50-9FE7-6CB0BCFBF628}" type="presOf" srcId="{C6FCA843-5731-44C9-966D-2AB95B8B005C}" destId="{44989E88-9A60-47AD-B65E-323F5B14691D}" srcOrd="0" destOrd="2" presId="urn:microsoft.com/office/officeart/2005/8/layout/chevron2"/>
    <dgm:cxn modelId="{E8680DB4-5F48-4CA1-A184-5A3B4846623E}" type="presOf" srcId="{9DC83A50-60D2-4F7D-B6B5-D30AABC506CB}" destId="{3F37B722-819D-4B6C-9988-F8A30750E090}" srcOrd="0" destOrd="1" presId="urn:microsoft.com/office/officeart/2005/8/layout/chevron2"/>
    <dgm:cxn modelId="{635059B8-6473-4FFF-BF65-791FC9042AF9}" srcId="{C7D67994-3293-4535-8AF7-52C298E3B7A6}" destId="{8ED22B21-E6F6-4C7C-A564-D10A40E21CE5}" srcOrd="1" destOrd="0" parTransId="{EA8F6D70-6F42-4DA7-83D7-EC4C3AE29F3A}" sibTransId="{9BF62A12-31AA-4134-B4CA-B27120584E6E}"/>
    <dgm:cxn modelId="{57C9DCD0-50EB-4140-9CE7-08B17672C039}" srcId="{8ED22B21-E6F6-4C7C-A564-D10A40E21CE5}" destId="{12442F6E-1BB2-4104-8CC4-9CD5E47B3684}" srcOrd="4" destOrd="0" parTransId="{5763183D-A3D8-47E4-A09F-3121AAA21044}" sibTransId="{1BE0DCD8-3E64-4B66-91CE-06706F3BC85B}"/>
    <dgm:cxn modelId="{08EE07DD-503A-43CB-9CB2-66D697444C05}" srcId="{37A08CB9-DBB2-41C1-85F9-F209E0C1B1D0}" destId="{08B8E672-BD67-45F3-9F9F-4A82F5A57683}" srcOrd="3" destOrd="0" parTransId="{AF8C73A7-CB5B-4951-AA2E-3FD83B82151F}" sibTransId="{AA8C6973-02CF-4960-A2C2-A55C0A234A1D}"/>
    <dgm:cxn modelId="{C1A9BCE0-1B31-4FC9-AECE-BF47AB33784A}" type="presOf" srcId="{DE53AB57-A3A4-467F-99B5-F4566662CEA0}" destId="{D995A2DB-7149-4719-ADCF-C5E160BDBAAB}" srcOrd="0" destOrd="0" presId="urn:microsoft.com/office/officeart/2005/8/layout/chevron2"/>
    <dgm:cxn modelId="{214EA7F4-EBC7-43A1-BA0B-E23754E703A7}" type="presOf" srcId="{08B8E672-BD67-45F3-9F9F-4A82F5A57683}" destId="{44989E88-9A60-47AD-B65E-323F5B14691D}" srcOrd="0" destOrd="3" presId="urn:microsoft.com/office/officeart/2005/8/layout/chevron2"/>
    <dgm:cxn modelId="{E06119F9-4BA4-434A-9427-336B357D7E01}" type="presOf" srcId="{37A08CB9-DBB2-41C1-85F9-F209E0C1B1D0}" destId="{CE508593-1387-404C-96AF-704EC7903395}" srcOrd="0" destOrd="0" presId="urn:microsoft.com/office/officeart/2005/8/layout/chevron2"/>
    <dgm:cxn modelId="{D846DC47-E2FE-4105-BC6E-101BB148FA0F}" type="presParOf" srcId="{7BA6400E-FCFA-4A63-9B19-31AAEE8D9BD4}" destId="{21C3D333-6DC9-41A4-93E4-9D224F28AC54}" srcOrd="0" destOrd="0" presId="urn:microsoft.com/office/officeart/2005/8/layout/chevron2"/>
    <dgm:cxn modelId="{A19C1A93-57C1-4345-8E2D-0522AAC5B730}" type="presParOf" srcId="{21C3D333-6DC9-41A4-93E4-9D224F28AC54}" destId="{CE508593-1387-404C-96AF-704EC7903395}" srcOrd="0" destOrd="0" presId="urn:microsoft.com/office/officeart/2005/8/layout/chevron2"/>
    <dgm:cxn modelId="{D799A5E5-4079-4818-82D0-42C2AE6598F8}" type="presParOf" srcId="{21C3D333-6DC9-41A4-93E4-9D224F28AC54}" destId="{44989E88-9A60-47AD-B65E-323F5B14691D}" srcOrd="1" destOrd="0" presId="urn:microsoft.com/office/officeart/2005/8/layout/chevron2"/>
    <dgm:cxn modelId="{42191336-C6A8-4BBA-880D-61F3C7351BEA}" type="presParOf" srcId="{7BA6400E-FCFA-4A63-9B19-31AAEE8D9BD4}" destId="{1AFD0D94-3C8F-4477-BF40-B31984907A9A}" srcOrd="1" destOrd="0" presId="urn:microsoft.com/office/officeart/2005/8/layout/chevron2"/>
    <dgm:cxn modelId="{C24D78E7-7502-4F54-BC7D-5AF1222A1CFE}" type="presParOf" srcId="{7BA6400E-FCFA-4A63-9B19-31AAEE8D9BD4}" destId="{DC4800C5-652F-4FB6-80E4-43756DE11F91}" srcOrd="2" destOrd="0" presId="urn:microsoft.com/office/officeart/2005/8/layout/chevron2"/>
    <dgm:cxn modelId="{EA34B648-690D-419B-A8AD-74D8E45D17E0}" type="presParOf" srcId="{DC4800C5-652F-4FB6-80E4-43756DE11F91}" destId="{972CEDE5-CC6C-45ED-B52D-64FD2595594A}" srcOrd="0" destOrd="0" presId="urn:microsoft.com/office/officeart/2005/8/layout/chevron2"/>
    <dgm:cxn modelId="{06A91283-8B9C-496F-8CB4-BA5B7F65FBBD}" type="presParOf" srcId="{DC4800C5-652F-4FB6-80E4-43756DE11F91}" destId="{D995A2DB-7149-4719-ADCF-C5E160BDBAAB}" srcOrd="1" destOrd="0" presId="urn:microsoft.com/office/officeart/2005/8/layout/chevron2"/>
    <dgm:cxn modelId="{855502EE-1DE3-4646-AEE9-0A27B7876E51}" type="presParOf" srcId="{7BA6400E-FCFA-4A63-9B19-31AAEE8D9BD4}" destId="{F811EB75-71FC-453E-A4CC-AA56415CA4AD}" srcOrd="3" destOrd="0" presId="urn:microsoft.com/office/officeart/2005/8/layout/chevron2"/>
    <dgm:cxn modelId="{04EE2983-E871-42AE-ACA2-1C8F1E3225F9}" type="presParOf" srcId="{7BA6400E-FCFA-4A63-9B19-31AAEE8D9BD4}" destId="{E53CBB24-28E5-4040-949F-ECF876778B9F}" srcOrd="4" destOrd="0" presId="urn:microsoft.com/office/officeart/2005/8/layout/chevron2"/>
    <dgm:cxn modelId="{08EEA081-3D2E-4A89-8252-10E26F3BCB19}" type="presParOf" srcId="{E53CBB24-28E5-4040-949F-ECF876778B9F}" destId="{A8239565-FC03-44E9-BF7C-382DBAB80297}" srcOrd="0" destOrd="0" presId="urn:microsoft.com/office/officeart/2005/8/layout/chevron2"/>
    <dgm:cxn modelId="{E8D3280F-02F3-4100-A191-9B0CEB165EE0}" type="presParOf" srcId="{E53CBB24-28E5-4040-949F-ECF876778B9F}" destId="{3F37B722-819D-4B6C-9988-F8A30750E0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4E0F9D-7914-4119-8A48-9AC8E1A0EEE3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F1B3E7-4FD1-4C0A-ABE8-FEF32D2016A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Rain Attenuation </a:t>
          </a:r>
        </a:p>
      </dgm:t>
    </dgm:pt>
    <dgm:pt modelId="{40E1A2AE-EB9A-4F28-AADC-2836449F08BB}" type="parTrans" cxnId="{D26EB575-8D7D-4F3A-A9DD-96053F2C561F}">
      <dgm:prSet/>
      <dgm:spPr/>
      <dgm:t>
        <a:bodyPr/>
        <a:lstStyle/>
        <a:p>
          <a:endParaRPr lang="en-US"/>
        </a:p>
      </dgm:t>
    </dgm:pt>
    <dgm:pt modelId="{AE5DC263-D3D4-4C08-B2DC-A8B219009730}" type="sibTrans" cxnId="{D26EB575-8D7D-4F3A-A9DD-96053F2C561F}">
      <dgm:prSet/>
      <dgm:spPr/>
      <dgm:t>
        <a:bodyPr/>
        <a:lstStyle/>
        <a:p>
          <a:endParaRPr lang="en-US"/>
        </a:p>
      </dgm:t>
    </dgm:pt>
    <dgm:pt modelId="{D5FD4285-7E35-4302-81EC-A57A26DDA4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Rain Rate</a:t>
          </a:r>
        </a:p>
      </dgm:t>
    </dgm:pt>
    <dgm:pt modelId="{BC274D8B-F5A6-4736-83B4-31A8AECDABDB}" type="parTrans" cxnId="{EFEA8D14-B7C4-4C66-AD62-3C3DE11D4230}">
      <dgm:prSet/>
      <dgm:spPr/>
      <dgm:t>
        <a:bodyPr/>
        <a:lstStyle/>
        <a:p>
          <a:endParaRPr lang="en-US"/>
        </a:p>
      </dgm:t>
    </dgm:pt>
    <dgm:pt modelId="{89AC8C33-40AA-4577-B18E-F87225D16DE8}" type="sibTrans" cxnId="{EFEA8D14-B7C4-4C66-AD62-3C3DE11D4230}">
      <dgm:prSet/>
      <dgm:spPr/>
      <dgm:t>
        <a:bodyPr/>
        <a:lstStyle/>
        <a:p>
          <a:endParaRPr lang="en-US"/>
        </a:p>
      </dgm:t>
    </dgm:pt>
    <dgm:pt modelId="{E568CEAC-F86F-4D47-8C0C-91A08CF93F8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</a:t>
          </a:r>
        </a:p>
      </dgm:t>
    </dgm:pt>
    <dgm:pt modelId="{BB155695-BFFB-43F2-89F2-57204F4931D1}" type="parTrans" cxnId="{9F4ADCAE-73C3-4188-8003-5F8B4DB5C2F0}">
      <dgm:prSet/>
      <dgm:spPr/>
      <dgm:t>
        <a:bodyPr/>
        <a:lstStyle/>
        <a:p>
          <a:endParaRPr lang="en-US"/>
        </a:p>
      </dgm:t>
    </dgm:pt>
    <dgm:pt modelId="{ECCF51F6-0FBB-4974-841D-1C56B846A579}" type="sibTrans" cxnId="{9F4ADCAE-73C3-4188-8003-5F8B4DB5C2F0}">
      <dgm:prSet/>
      <dgm:spPr/>
      <dgm:t>
        <a:bodyPr/>
        <a:lstStyle/>
        <a:p>
          <a:endParaRPr lang="en-US"/>
        </a:p>
      </dgm:t>
    </dgm:pt>
    <dgm:pt modelId="{9839CB71-A6D6-4987-AE51-CC76FE368EF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Polarization</a:t>
          </a:r>
          <a:r>
            <a:rPr lang="en-US" dirty="0"/>
            <a:t> </a:t>
          </a:r>
        </a:p>
      </dgm:t>
    </dgm:pt>
    <dgm:pt modelId="{D3A11EF4-2702-4776-A1C4-84B3F83E2C61}" type="parTrans" cxnId="{3E84FA5E-4248-474F-AEBE-834A2F918225}">
      <dgm:prSet/>
      <dgm:spPr/>
      <dgm:t>
        <a:bodyPr/>
        <a:lstStyle/>
        <a:p>
          <a:endParaRPr lang="en-US"/>
        </a:p>
      </dgm:t>
    </dgm:pt>
    <dgm:pt modelId="{7CE9EC2F-333E-417F-8209-2DFBAA41D1C1}" type="sibTrans" cxnId="{3E84FA5E-4248-474F-AEBE-834A2F918225}">
      <dgm:prSet/>
      <dgm:spPr/>
      <dgm:t>
        <a:bodyPr/>
        <a:lstStyle/>
        <a:p>
          <a:endParaRPr lang="en-US"/>
        </a:p>
      </dgm:t>
    </dgm:pt>
    <dgm:pt modelId="{D2B56360-2E28-44AA-A4ED-B10A5F7328B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Elevation angle</a:t>
          </a:r>
        </a:p>
      </dgm:t>
    </dgm:pt>
    <dgm:pt modelId="{C6F000D8-571A-4DED-8C5A-DD9C6187DDC0}" type="parTrans" cxnId="{77B50329-5BBC-4DC8-8EFF-C1A837552378}">
      <dgm:prSet/>
      <dgm:spPr/>
      <dgm:t>
        <a:bodyPr/>
        <a:lstStyle/>
        <a:p>
          <a:endParaRPr lang="en-US"/>
        </a:p>
      </dgm:t>
    </dgm:pt>
    <dgm:pt modelId="{2AF39A35-47A6-4ADB-964A-2DFA12D0CA62}" type="sibTrans" cxnId="{77B50329-5BBC-4DC8-8EFF-C1A837552378}">
      <dgm:prSet/>
      <dgm:spPr/>
      <dgm:t>
        <a:bodyPr/>
        <a:lstStyle/>
        <a:p>
          <a:endParaRPr lang="en-US"/>
        </a:p>
      </dgm:t>
    </dgm:pt>
    <dgm:pt modelId="{784AF908-4A27-44FC-A95E-8A093EB28DE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 Length</a:t>
          </a:r>
        </a:p>
      </dgm:t>
    </dgm:pt>
    <dgm:pt modelId="{47A2AE37-6B86-4F48-9B97-B6374DD1E947}" type="parTrans" cxnId="{F5AA90F1-C910-4A0A-A65B-940BD1DA648A}">
      <dgm:prSet/>
      <dgm:spPr/>
      <dgm:t>
        <a:bodyPr/>
        <a:lstStyle/>
        <a:p>
          <a:endParaRPr lang="en-US"/>
        </a:p>
      </dgm:t>
    </dgm:pt>
    <dgm:pt modelId="{862315F6-4186-40B7-AB1C-D0532924C595}" type="sibTrans" cxnId="{F5AA90F1-C910-4A0A-A65B-940BD1DA648A}">
      <dgm:prSet/>
      <dgm:spPr/>
      <dgm:t>
        <a:bodyPr/>
        <a:lstStyle/>
        <a:p>
          <a:endParaRPr lang="en-US"/>
        </a:p>
      </dgm:t>
    </dgm:pt>
    <dgm:pt modelId="{4886BC7C-F32E-4EEE-B069-235F7E5E7CE6}" type="pres">
      <dgm:prSet presAssocID="{5F4E0F9D-7914-4119-8A48-9AC8E1A0EEE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7DED3-D709-4863-8ED7-16073D0A2C3B}" type="pres">
      <dgm:prSet presAssocID="{69F1B3E7-4FD1-4C0A-ABE8-FEF32D2016A3}" presName="centerShape" presStyleLbl="node0" presStyleIdx="0" presStyleCnt="1"/>
      <dgm:spPr/>
    </dgm:pt>
    <dgm:pt modelId="{95892B53-BCD5-4376-82BD-697E35E6780A}" type="pres">
      <dgm:prSet presAssocID="{BC274D8B-F5A6-4736-83B4-31A8AECDABDB}" presName="parTrans" presStyleLbl="bgSibTrans2D1" presStyleIdx="0" presStyleCnt="5"/>
      <dgm:spPr/>
    </dgm:pt>
    <dgm:pt modelId="{3CBCA096-F68C-4BAB-8C6B-7D98806A5B3E}" type="pres">
      <dgm:prSet presAssocID="{D5FD4285-7E35-4302-81EC-A57A26DDA4A3}" presName="node" presStyleLbl="node1" presStyleIdx="0" presStyleCnt="5">
        <dgm:presLayoutVars>
          <dgm:bulletEnabled val="1"/>
        </dgm:presLayoutVars>
      </dgm:prSet>
      <dgm:spPr/>
    </dgm:pt>
    <dgm:pt modelId="{23FA05BF-8FBE-4160-86E8-A18DD9FE5CA4}" type="pres">
      <dgm:prSet presAssocID="{BB155695-BFFB-43F2-89F2-57204F4931D1}" presName="parTrans" presStyleLbl="bgSibTrans2D1" presStyleIdx="1" presStyleCnt="5"/>
      <dgm:spPr/>
    </dgm:pt>
    <dgm:pt modelId="{109F1B63-45E5-42F7-902A-05B7DABAA378}" type="pres">
      <dgm:prSet presAssocID="{E568CEAC-F86F-4D47-8C0C-91A08CF93F89}" presName="node" presStyleLbl="node1" presStyleIdx="1" presStyleCnt="5">
        <dgm:presLayoutVars>
          <dgm:bulletEnabled val="1"/>
        </dgm:presLayoutVars>
      </dgm:prSet>
      <dgm:spPr/>
    </dgm:pt>
    <dgm:pt modelId="{C9CB579D-23BC-4508-AA9E-6DA7E25225DE}" type="pres">
      <dgm:prSet presAssocID="{D3A11EF4-2702-4776-A1C4-84B3F83E2C61}" presName="parTrans" presStyleLbl="bgSibTrans2D1" presStyleIdx="2" presStyleCnt="5"/>
      <dgm:spPr/>
    </dgm:pt>
    <dgm:pt modelId="{3F85A877-9DBB-4923-BA3E-348A133A14CF}" type="pres">
      <dgm:prSet presAssocID="{9839CB71-A6D6-4987-AE51-CC76FE368EFB}" presName="node" presStyleLbl="node1" presStyleIdx="2" presStyleCnt="5">
        <dgm:presLayoutVars>
          <dgm:bulletEnabled val="1"/>
        </dgm:presLayoutVars>
      </dgm:prSet>
      <dgm:spPr/>
    </dgm:pt>
    <dgm:pt modelId="{46420BE2-64B3-4F06-813C-0D9CB8C54C92}" type="pres">
      <dgm:prSet presAssocID="{C6F000D8-571A-4DED-8C5A-DD9C6187DDC0}" presName="parTrans" presStyleLbl="bgSibTrans2D1" presStyleIdx="3" presStyleCnt="5"/>
      <dgm:spPr/>
    </dgm:pt>
    <dgm:pt modelId="{A121585B-7B47-45FA-9BA7-EE90904CAE81}" type="pres">
      <dgm:prSet presAssocID="{D2B56360-2E28-44AA-A4ED-B10A5F7328B9}" presName="node" presStyleLbl="node1" presStyleIdx="3" presStyleCnt="5">
        <dgm:presLayoutVars>
          <dgm:bulletEnabled val="1"/>
        </dgm:presLayoutVars>
      </dgm:prSet>
      <dgm:spPr/>
    </dgm:pt>
    <dgm:pt modelId="{C24D442D-2D6E-4E35-9055-45B9C8A8D918}" type="pres">
      <dgm:prSet presAssocID="{47A2AE37-6B86-4F48-9B97-B6374DD1E947}" presName="parTrans" presStyleLbl="bgSibTrans2D1" presStyleIdx="4" presStyleCnt="5"/>
      <dgm:spPr/>
    </dgm:pt>
    <dgm:pt modelId="{6DFA57BE-2EE0-4276-BD8B-D8F1A4791566}" type="pres">
      <dgm:prSet presAssocID="{784AF908-4A27-44FC-A95E-8A093EB28DE3}" presName="node" presStyleLbl="node1" presStyleIdx="4" presStyleCnt="5">
        <dgm:presLayoutVars>
          <dgm:bulletEnabled val="1"/>
        </dgm:presLayoutVars>
      </dgm:prSet>
      <dgm:spPr/>
    </dgm:pt>
  </dgm:ptLst>
  <dgm:cxnLst>
    <dgm:cxn modelId="{EFEA8D14-B7C4-4C66-AD62-3C3DE11D4230}" srcId="{69F1B3E7-4FD1-4C0A-ABE8-FEF32D2016A3}" destId="{D5FD4285-7E35-4302-81EC-A57A26DDA4A3}" srcOrd="0" destOrd="0" parTransId="{BC274D8B-F5A6-4736-83B4-31A8AECDABDB}" sibTransId="{89AC8C33-40AA-4577-B18E-F87225D16DE8}"/>
    <dgm:cxn modelId="{A622911A-6210-44B1-8441-45135010AC52}" type="presOf" srcId="{E568CEAC-F86F-4D47-8C0C-91A08CF93F89}" destId="{109F1B63-45E5-42F7-902A-05B7DABAA378}" srcOrd="0" destOrd="0" presId="urn:microsoft.com/office/officeart/2005/8/layout/radial4"/>
    <dgm:cxn modelId="{77B50329-5BBC-4DC8-8EFF-C1A837552378}" srcId="{69F1B3E7-4FD1-4C0A-ABE8-FEF32D2016A3}" destId="{D2B56360-2E28-44AA-A4ED-B10A5F7328B9}" srcOrd="3" destOrd="0" parTransId="{C6F000D8-571A-4DED-8C5A-DD9C6187DDC0}" sibTransId="{2AF39A35-47A6-4ADB-964A-2DFA12D0CA62}"/>
    <dgm:cxn modelId="{1C096036-2D89-4434-B370-ED5BED830882}" type="presOf" srcId="{D3A11EF4-2702-4776-A1C4-84B3F83E2C61}" destId="{C9CB579D-23BC-4508-AA9E-6DA7E25225DE}" srcOrd="0" destOrd="0" presId="urn:microsoft.com/office/officeart/2005/8/layout/radial4"/>
    <dgm:cxn modelId="{C802D137-349C-4C56-A7F6-663476F39326}" type="presOf" srcId="{5F4E0F9D-7914-4119-8A48-9AC8E1A0EEE3}" destId="{4886BC7C-F32E-4EEE-B069-235F7E5E7CE6}" srcOrd="0" destOrd="0" presId="urn:microsoft.com/office/officeart/2005/8/layout/radial4"/>
    <dgm:cxn modelId="{3E84FA5E-4248-474F-AEBE-834A2F918225}" srcId="{69F1B3E7-4FD1-4C0A-ABE8-FEF32D2016A3}" destId="{9839CB71-A6D6-4987-AE51-CC76FE368EFB}" srcOrd="2" destOrd="0" parTransId="{D3A11EF4-2702-4776-A1C4-84B3F83E2C61}" sibTransId="{7CE9EC2F-333E-417F-8209-2DFBAA41D1C1}"/>
    <dgm:cxn modelId="{D26EB575-8D7D-4F3A-A9DD-96053F2C561F}" srcId="{5F4E0F9D-7914-4119-8A48-9AC8E1A0EEE3}" destId="{69F1B3E7-4FD1-4C0A-ABE8-FEF32D2016A3}" srcOrd="0" destOrd="0" parTransId="{40E1A2AE-EB9A-4F28-AADC-2836449F08BB}" sibTransId="{AE5DC263-D3D4-4C08-B2DC-A8B219009730}"/>
    <dgm:cxn modelId="{A73D8177-288B-4612-8757-E25E6BE81E63}" type="presOf" srcId="{47A2AE37-6B86-4F48-9B97-B6374DD1E947}" destId="{C24D442D-2D6E-4E35-9055-45B9C8A8D918}" srcOrd="0" destOrd="0" presId="urn:microsoft.com/office/officeart/2005/8/layout/radial4"/>
    <dgm:cxn modelId="{AB59FF57-9D4F-489D-B722-B0A7212328D7}" type="presOf" srcId="{D2B56360-2E28-44AA-A4ED-B10A5F7328B9}" destId="{A121585B-7B47-45FA-9BA7-EE90904CAE81}" srcOrd="0" destOrd="0" presId="urn:microsoft.com/office/officeart/2005/8/layout/radial4"/>
    <dgm:cxn modelId="{68549E83-975A-4E6F-A896-B739BC42CC80}" type="presOf" srcId="{9839CB71-A6D6-4987-AE51-CC76FE368EFB}" destId="{3F85A877-9DBB-4923-BA3E-348A133A14CF}" srcOrd="0" destOrd="0" presId="urn:microsoft.com/office/officeart/2005/8/layout/radial4"/>
    <dgm:cxn modelId="{F1C6C39F-F96B-426B-AB38-55476EED40D6}" type="presOf" srcId="{BC274D8B-F5A6-4736-83B4-31A8AECDABDB}" destId="{95892B53-BCD5-4376-82BD-697E35E6780A}" srcOrd="0" destOrd="0" presId="urn:microsoft.com/office/officeart/2005/8/layout/radial4"/>
    <dgm:cxn modelId="{97F758A6-43EA-49FC-9DCB-0AD03C244170}" type="presOf" srcId="{69F1B3E7-4FD1-4C0A-ABE8-FEF32D2016A3}" destId="{3CD7DED3-D709-4863-8ED7-16073D0A2C3B}" srcOrd="0" destOrd="0" presId="urn:microsoft.com/office/officeart/2005/8/layout/radial4"/>
    <dgm:cxn modelId="{9F4ADCAE-73C3-4188-8003-5F8B4DB5C2F0}" srcId="{69F1B3E7-4FD1-4C0A-ABE8-FEF32D2016A3}" destId="{E568CEAC-F86F-4D47-8C0C-91A08CF93F89}" srcOrd="1" destOrd="0" parTransId="{BB155695-BFFB-43F2-89F2-57204F4931D1}" sibTransId="{ECCF51F6-0FBB-4974-841D-1C56B846A579}"/>
    <dgm:cxn modelId="{72B06AC1-3ADE-425B-9675-5964769F5B82}" type="presOf" srcId="{D5FD4285-7E35-4302-81EC-A57A26DDA4A3}" destId="{3CBCA096-F68C-4BAB-8C6B-7D98806A5B3E}" srcOrd="0" destOrd="0" presId="urn:microsoft.com/office/officeart/2005/8/layout/radial4"/>
    <dgm:cxn modelId="{8BB2BCD6-55E9-43E0-975D-A820D73B5999}" type="presOf" srcId="{784AF908-4A27-44FC-A95E-8A093EB28DE3}" destId="{6DFA57BE-2EE0-4276-BD8B-D8F1A4791566}" srcOrd="0" destOrd="0" presId="urn:microsoft.com/office/officeart/2005/8/layout/radial4"/>
    <dgm:cxn modelId="{F5AA90F1-C910-4A0A-A65B-940BD1DA648A}" srcId="{69F1B3E7-4FD1-4C0A-ABE8-FEF32D2016A3}" destId="{784AF908-4A27-44FC-A95E-8A093EB28DE3}" srcOrd="4" destOrd="0" parTransId="{47A2AE37-6B86-4F48-9B97-B6374DD1E947}" sibTransId="{862315F6-4186-40B7-AB1C-D0532924C595}"/>
    <dgm:cxn modelId="{4DA85EF2-F163-46D7-BF8C-D420BBE20BD8}" type="presOf" srcId="{C6F000D8-571A-4DED-8C5A-DD9C6187DDC0}" destId="{46420BE2-64B3-4F06-813C-0D9CB8C54C92}" srcOrd="0" destOrd="0" presId="urn:microsoft.com/office/officeart/2005/8/layout/radial4"/>
    <dgm:cxn modelId="{F2ECE9FD-808E-4F4C-B49A-972F2514F293}" type="presOf" srcId="{BB155695-BFFB-43F2-89F2-57204F4931D1}" destId="{23FA05BF-8FBE-4160-86E8-A18DD9FE5CA4}" srcOrd="0" destOrd="0" presId="urn:microsoft.com/office/officeart/2005/8/layout/radial4"/>
    <dgm:cxn modelId="{42623454-E58F-4FBD-81E7-21A8CA2A7A12}" type="presParOf" srcId="{4886BC7C-F32E-4EEE-B069-235F7E5E7CE6}" destId="{3CD7DED3-D709-4863-8ED7-16073D0A2C3B}" srcOrd="0" destOrd="0" presId="urn:microsoft.com/office/officeart/2005/8/layout/radial4"/>
    <dgm:cxn modelId="{B6AB2C72-3053-4F9F-81A5-96536E50B0E6}" type="presParOf" srcId="{4886BC7C-F32E-4EEE-B069-235F7E5E7CE6}" destId="{95892B53-BCD5-4376-82BD-697E35E6780A}" srcOrd="1" destOrd="0" presId="urn:microsoft.com/office/officeart/2005/8/layout/radial4"/>
    <dgm:cxn modelId="{5B89C9ED-0185-4E8B-A746-77F38670F845}" type="presParOf" srcId="{4886BC7C-F32E-4EEE-B069-235F7E5E7CE6}" destId="{3CBCA096-F68C-4BAB-8C6B-7D98806A5B3E}" srcOrd="2" destOrd="0" presId="urn:microsoft.com/office/officeart/2005/8/layout/radial4"/>
    <dgm:cxn modelId="{3AD30AAA-349F-4049-A8CC-BF171CB05825}" type="presParOf" srcId="{4886BC7C-F32E-4EEE-B069-235F7E5E7CE6}" destId="{23FA05BF-8FBE-4160-86E8-A18DD9FE5CA4}" srcOrd="3" destOrd="0" presId="urn:microsoft.com/office/officeart/2005/8/layout/radial4"/>
    <dgm:cxn modelId="{3697BAAF-0F97-4CE2-8F54-59B5AFA570B4}" type="presParOf" srcId="{4886BC7C-F32E-4EEE-B069-235F7E5E7CE6}" destId="{109F1B63-45E5-42F7-902A-05B7DABAA378}" srcOrd="4" destOrd="0" presId="urn:microsoft.com/office/officeart/2005/8/layout/radial4"/>
    <dgm:cxn modelId="{61F6E533-75E7-4C89-B839-B2847471595B}" type="presParOf" srcId="{4886BC7C-F32E-4EEE-B069-235F7E5E7CE6}" destId="{C9CB579D-23BC-4508-AA9E-6DA7E25225DE}" srcOrd="5" destOrd="0" presId="urn:microsoft.com/office/officeart/2005/8/layout/radial4"/>
    <dgm:cxn modelId="{06086467-4689-4FB5-B77B-5925CE008095}" type="presParOf" srcId="{4886BC7C-F32E-4EEE-B069-235F7E5E7CE6}" destId="{3F85A877-9DBB-4923-BA3E-348A133A14CF}" srcOrd="6" destOrd="0" presId="urn:microsoft.com/office/officeart/2005/8/layout/radial4"/>
    <dgm:cxn modelId="{D6A3A719-30E5-43CF-BBB3-891F005D29BA}" type="presParOf" srcId="{4886BC7C-F32E-4EEE-B069-235F7E5E7CE6}" destId="{46420BE2-64B3-4F06-813C-0D9CB8C54C92}" srcOrd="7" destOrd="0" presId="urn:microsoft.com/office/officeart/2005/8/layout/radial4"/>
    <dgm:cxn modelId="{134D64B1-5BF9-44C4-9D42-64A7A4E3ED89}" type="presParOf" srcId="{4886BC7C-F32E-4EEE-B069-235F7E5E7CE6}" destId="{A121585B-7B47-45FA-9BA7-EE90904CAE81}" srcOrd="8" destOrd="0" presId="urn:microsoft.com/office/officeart/2005/8/layout/radial4"/>
    <dgm:cxn modelId="{C9DF2E08-32AB-4B4B-820C-92152B3B5E52}" type="presParOf" srcId="{4886BC7C-F32E-4EEE-B069-235F7E5E7CE6}" destId="{C24D442D-2D6E-4E35-9055-45B9C8A8D918}" srcOrd="9" destOrd="0" presId="urn:microsoft.com/office/officeart/2005/8/layout/radial4"/>
    <dgm:cxn modelId="{6B777664-7398-431C-931B-F2186ECB1D00}" type="presParOf" srcId="{4886BC7C-F32E-4EEE-B069-235F7E5E7CE6}" destId="{6DFA57BE-2EE0-4276-BD8B-D8F1A479156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A98B5E-1611-49EE-A41F-1E1409BB1EE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CB93D0-7921-495E-9D64-68ED3027048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BCSCL (Bangladesh Communication Satellite Company Limited)</a:t>
          </a:r>
        </a:p>
      </dgm:t>
    </dgm:pt>
    <dgm:pt modelId="{6F79AC11-F636-4548-A08A-7FB3B27AB39A}" type="parTrans" cxnId="{08B5C538-C24C-4D79-8C99-F958DCF912B3}">
      <dgm:prSet/>
      <dgm:spPr/>
      <dgm:t>
        <a:bodyPr/>
        <a:lstStyle/>
        <a:p>
          <a:endParaRPr lang="en-US"/>
        </a:p>
      </dgm:t>
    </dgm:pt>
    <dgm:pt modelId="{AF94B169-EFD2-4134-8527-2F3C4E130CB7}" type="sibTrans" cxnId="{08B5C538-C24C-4D79-8C99-F958DCF912B3}">
      <dgm:prSet/>
      <dgm:spPr/>
      <dgm:t>
        <a:bodyPr/>
        <a:lstStyle/>
        <a:p>
          <a:endParaRPr lang="en-US"/>
        </a:p>
      </dgm:t>
    </dgm:pt>
    <dgm:pt modelId="{2BA8DBBF-0345-464D-A520-72E1DB9587C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BMD (Bangladesh Meteorological Department)</a:t>
          </a:r>
        </a:p>
      </dgm:t>
    </dgm:pt>
    <dgm:pt modelId="{6F4C8DDF-4883-4B47-89D6-B1A3FDAF5691}" type="parTrans" cxnId="{20C0789C-BE62-44FE-9542-DE670CE10FDD}">
      <dgm:prSet/>
      <dgm:spPr/>
      <dgm:t>
        <a:bodyPr/>
        <a:lstStyle/>
        <a:p>
          <a:endParaRPr lang="en-US"/>
        </a:p>
      </dgm:t>
    </dgm:pt>
    <dgm:pt modelId="{742A9F1B-7C50-40EB-BBEC-9313D1EB4331}" type="sibTrans" cxnId="{20C0789C-BE62-44FE-9542-DE670CE10FDD}">
      <dgm:prSet/>
      <dgm:spPr/>
      <dgm:t>
        <a:bodyPr/>
        <a:lstStyle/>
        <a:p>
          <a:endParaRPr lang="en-US"/>
        </a:p>
      </dgm:t>
    </dgm:pt>
    <dgm:pt modelId="{BAA1ED2E-C2A1-4285-88DB-8C7AD8A0D82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Align timestamps from BCSCL and BMD</a:t>
          </a:r>
        </a:p>
      </dgm:t>
    </dgm:pt>
    <dgm:pt modelId="{918A9597-4D75-49C1-9ED8-7ED7413997BE}" type="parTrans" cxnId="{71DFACF1-5E3B-468E-BC34-CF39F85325CC}">
      <dgm:prSet/>
      <dgm:spPr/>
      <dgm:t>
        <a:bodyPr/>
        <a:lstStyle/>
        <a:p>
          <a:endParaRPr lang="en-US"/>
        </a:p>
      </dgm:t>
    </dgm:pt>
    <dgm:pt modelId="{EEABE7DD-6DF4-4597-8329-3165F45DE9A8}" type="sibTrans" cxnId="{71DFACF1-5E3B-468E-BC34-CF39F85325CC}">
      <dgm:prSet/>
      <dgm:spPr/>
      <dgm:t>
        <a:bodyPr/>
        <a:lstStyle/>
        <a:p>
          <a:endParaRPr lang="en-US"/>
        </a:p>
      </dgm:t>
    </dgm:pt>
    <dgm:pt modelId="{D53F4B47-B80B-4BC0-A237-D1652767804F}" type="pres">
      <dgm:prSet presAssocID="{98A98B5E-1611-49EE-A41F-1E1409BB1EE7}" presName="linear" presStyleCnt="0">
        <dgm:presLayoutVars>
          <dgm:dir/>
          <dgm:animLvl val="lvl"/>
          <dgm:resizeHandles val="exact"/>
        </dgm:presLayoutVars>
      </dgm:prSet>
      <dgm:spPr/>
    </dgm:pt>
    <dgm:pt modelId="{3DB4EB8D-7E02-4233-812E-E4D7B1A82407}" type="pres">
      <dgm:prSet presAssocID="{E2CB93D0-7921-495E-9D64-68ED30270489}" presName="parentLin" presStyleCnt="0"/>
      <dgm:spPr/>
    </dgm:pt>
    <dgm:pt modelId="{B3642C0F-78A1-4382-9B90-BF7023CE2AE2}" type="pres">
      <dgm:prSet presAssocID="{E2CB93D0-7921-495E-9D64-68ED30270489}" presName="parentLeftMargin" presStyleLbl="node1" presStyleIdx="0" presStyleCnt="3"/>
      <dgm:spPr/>
    </dgm:pt>
    <dgm:pt modelId="{DA02DE1D-F4F5-489B-8E9D-6E92874049DF}" type="pres">
      <dgm:prSet presAssocID="{E2CB93D0-7921-495E-9D64-68ED302704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3D560F-E4A6-4A8A-A36D-B766B8094C01}" type="pres">
      <dgm:prSet presAssocID="{E2CB93D0-7921-495E-9D64-68ED30270489}" presName="negativeSpace" presStyleCnt="0"/>
      <dgm:spPr/>
    </dgm:pt>
    <dgm:pt modelId="{F6E10C93-A19C-461E-9959-F2FC3431D70B}" type="pres">
      <dgm:prSet presAssocID="{E2CB93D0-7921-495E-9D64-68ED30270489}" presName="childText" presStyleLbl="conFgAcc1" presStyleIdx="0" presStyleCnt="3">
        <dgm:presLayoutVars>
          <dgm:bulletEnabled val="1"/>
        </dgm:presLayoutVars>
      </dgm:prSet>
      <dgm:spPr/>
    </dgm:pt>
    <dgm:pt modelId="{CB88F141-B34C-4CD0-9FD6-4949DC835219}" type="pres">
      <dgm:prSet presAssocID="{AF94B169-EFD2-4134-8527-2F3C4E130CB7}" presName="spaceBetweenRectangles" presStyleCnt="0"/>
      <dgm:spPr/>
    </dgm:pt>
    <dgm:pt modelId="{67EC88F9-107E-4E64-9F65-81758A658BA6}" type="pres">
      <dgm:prSet presAssocID="{2BA8DBBF-0345-464D-A520-72E1DB9587CE}" presName="parentLin" presStyleCnt="0"/>
      <dgm:spPr/>
    </dgm:pt>
    <dgm:pt modelId="{885B5E91-3A90-48CC-A5C1-C66DD5CCD3AD}" type="pres">
      <dgm:prSet presAssocID="{2BA8DBBF-0345-464D-A520-72E1DB9587CE}" presName="parentLeftMargin" presStyleLbl="node1" presStyleIdx="0" presStyleCnt="3"/>
      <dgm:spPr/>
    </dgm:pt>
    <dgm:pt modelId="{C067CAA6-9CD0-42A7-8413-B1EAA1C53D14}" type="pres">
      <dgm:prSet presAssocID="{2BA8DBBF-0345-464D-A520-72E1DB9587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D60DA3-F2A2-4FB2-8CF5-86459C77CBE0}" type="pres">
      <dgm:prSet presAssocID="{2BA8DBBF-0345-464D-A520-72E1DB9587CE}" presName="negativeSpace" presStyleCnt="0"/>
      <dgm:spPr/>
    </dgm:pt>
    <dgm:pt modelId="{DC6B4BC8-86B5-492F-92FB-60F52F3C5B62}" type="pres">
      <dgm:prSet presAssocID="{2BA8DBBF-0345-464D-A520-72E1DB9587CE}" presName="childText" presStyleLbl="conFgAcc1" presStyleIdx="1" presStyleCnt="3">
        <dgm:presLayoutVars>
          <dgm:bulletEnabled val="1"/>
        </dgm:presLayoutVars>
      </dgm:prSet>
      <dgm:spPr/>
    </dgm:pt>
    <dgm:pt modelId="{E652881A-EBF8-4440-A7FC-8CCD3D1EDD73}" type="pres">
      <dgm:prSet presAssocID="{742A9F1B-7C50-40EB-BBEC-9313D1EB4331}" presName="spaceBetweenRectangles" presStyleCnt="0"/>
      <dgm:spPr/>
    </dgm:pt>
    <dgm:pt modelId="{636305AF-2624-47FF-9722-74FEB038E11E}" type="pres">
      <dgm:prSet presAssocID="{BAA1ED2E-C2A1-4285-88DB-8C7AD8A0D822}" presName="parentLin" presStyleCnt="0"/>
      <dgm:spPr/>
    </dgm:pt>
    <dgm:pt modelId="{BAE7BA2F-AC82-4C6A-8BAB-E9B7BE40BC84}" type="pres">
      <dgm:prSet presAssocID="{BAA1ED2E-C2A1-4285-88DB-8C7AD8A0D822}" presName="parentLeftMargin" presStyleLbl="node1" presStyleIdx="1" presStyleCnt="3"/>
      <dgm:spPr/>
    </dgm:pt>
    <dgm:pt modelId="{8209DB5A-4AB4-41FC-A504-A769A1B67DEA}" type="pres">
      <dgm:prSet presAssocID="{BAA1ED2E-C2A1-4285-88DB-8C7AD8A0D82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B6A801-65A9-40BE-B2A1-8405E381E225}" type="pres">
      <dgm:prSet presAssocID="{BAA1ED2E-C2A1-4285-88DB-8C7AD8A0D822}" presName="negativeSpace" presStyleCnt="0"/>
      <dgm:spPr/>
    </dgm:pt>
    <dgm:pt modelId="{B4706F71-EDE0-415C-BE3F-F060611B0D65}" type="pres">
      <dgm:prSet presAssocID="{BAA1ED2E-C2A1-4285-88DB-8C7AD8A0D82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8B5C538-C24C-4D79-8C99-F958DCF912B3}" srcId="{98A98B5E-1611-49EE-A41F-1E1409BB1EE7}" destId="{E2CB93D0-7921-495E-9D64-68ED30270489}" srcOrd="0" destOrd="0" parTransId="{6F79AC11-F636-4548-A08A-7FB3B27AB39A}" sibTransId="{AF94B169-EFD2-4134-8527-2F3C4E130CB7}"/>
    <dgm:cxn modelId="{C3B55561-C24D-4FCA-8CB9-44373CF0F780}" type="presOf" srcId="{BAA1ED2E-C2A1-4285-88DB-8C7AD8A0D822}" destId="{BAE7BA2F-AC82-4C6A-8BAB-E9B7BE40BC84}" srcOrd="0" destOrd="0" presId="urn:microsoft.com/office/officeart/2005/8/layout/list1"/>
    <dgm:cxn modelId="{52F02347-8E82-4F49-934A-2A3202AB84F6}" type="presOf" srcId="{BAA1ED2E-C2A1-4285-88DB-8C7AD8A0D822}" destId="{8209DB5A-4AB4-41FC-A504-A769A1B67DEA}" srcOrd="1" destOrd="0" presId="urn:microsoft.com/office/officeart/2005/8/layout/list1"/>
    <dgm:cxn modelId="{B33AB983-A150-44A2-BEBA-7E05C276EE84}" type="presOf" srcId="{98A98B5E-1611-49EE-A41F-1E1409BB1EE7}" destId="{D53F4B47-B80B-4BC0-A237-D1652767804F}" srcOrd="0" destOrd="0" presId="urn:microsoft.com/office/officeart/2005/8/layout/list1"/>
    <dgm:cxn modelId="{20C0789C-BE62-44FE-9542-DE670CE10FDD}" srcId="{98A98B5E-1611-49EE-A41F-1E1409BB1EE7}" destId="{2BA8DBBF-0345-464D-A520-72E1DB9587CE}" srcOrd="1" destOrd="0" parTransId="{6F4C8DDF-4883-4B47-89D6-B1A3FDAF5691}" sibTransId="{742A9F1B-7C50-40EB-BBEC-9313D1EB4331}"/>
    <dgm:cxn modelId="{136CD3BE-69EA-433F-BAAA-C0616A66E017}" type="presOf" srcId="{E2CB93D0-7921-495E-9D64-68ED30270489}" destId="{DA02DE1D-F4F5-489B-8E9D-6E92874049DF}" srcOrd="1" destOrd="0" presId="urn:microsoft.com/office/officeart/2005/8/layout/list1"/>
    <dgm:cxn modelId="{3B516CE1-B43E-4297-9A19-462122D09556}" type="presOf" srcId="{2BA8DBBF-0345-464D-A520-72E1DB9587CE}" destId="{C067CAA6-9CD0-42A7-8413-B1EAA1C53D14}" srcOrd="1" destOrd="0" presId="urn:microsoft.com/office/officeart/2005/8/layout/list1"/>
    <dgm:cxn modelId="{71DFACF1-5E3B-468E-BC34-CF39F85325CC}" srcId="{98A98B5E-1611-49EE-A41F-1E1409BB1EE7}" destId="{BAA1ED2E-C2A1-4285-88DB-8C7AD8A0D822}" srcOrd="2" destOrd="0" parTransId="{918A9597-4D75-49C1-9ED8-7ED7413997BE}" sibTransId="{EEABE7DD-6DF4-4597-8329-3165F45DE9A8}"/>
    <dgm:cxn modelId="{6CF386F5-8610-46C7-871C-40B44B71BF48}" type="presOf" srcId="{E2CB93D0-7921-495E-9D64-68ED30270489}" destId="{B3642C0F-78A1-4382-9B90-BF7023CE2AE2}" srcOrd="0" destOrd="0" presId="urn:microsoft.com/office/officeart/2005/8/layout/list1"/>
    <dgm:cxn modelId="{20A4EEFE-DA36-4517-B9CD-80FFDE7ED390}" type="presOf" srcId="{2BA8DBBF-0345-464D-A520-72E1DB9587CE}" destId="{885B5E91-3A90-48CC-A5C1-C66DD5CCD3AD}" srcOrd="0" destOrd="0" presId="urn:microsoft.com/office/officeart/2005/8/layout/list1"/>
    <dgm:cxn modelId="{7F90F546-D072-49E5-A37B-26BA347F5817}" type="presParOf" srcId="{D53F4B47-B80B-4BC0-A237-D1652767804F}" destId="{3DB4EB8D-7E02-4233-812E-E4D7B1A82407}" srcOrd="0" destOrd="0" presId="urn:microsoft.com/office/officeart/2005/8/layout/list1"/>
    <dgm:cxn modelId="{56B1D96B-9928-46C3-A334-8A24A09D47A0}" type="presParOf" srcId="{3DB4EB8D-7E02-4233-812E-E4D7B1A82407}" destId="{B3642C0F-78A1-4382-9B90-BF7023CE2AE2}" srcOrd="0" destOrd="0" presId="urn:microsoft.com/office/officeart/2005/8/layout/list1"/>
    <dgm:cxn modelId="{5E6332C3-A62C-435C-B2E4-126EEAFC2324}" type="presParOf" srcId="{3DB4EB8D-7E02-4233-812E-E4D7B1A82407}" destId="{DA02DE1D-F4F5-489B-8E9D-6E92874049DF}" srcOrd="1" destOrd="0" presId="urn:microsoft.com/office/officeart/2005/8/layout/list1"/>
    <dgm:cxn modelId="{E8D82263-94FC-44DB-8B90-A6FB36CFB899}" type="presParOf" srcId="{D53F4B47-B80B-4BC0-A237-D1652767804F}" destId="{BC3D560F-E4A6-4A8A-A36D-B766B8094C01}" srcOrd="1" destOrd="0" presId="urn:microsoft.com/office/officeart/2005/8/layout/list1"/>
    <dgm:cxn modelId="{7A0E58F7-CB3D-4835-A6BF-EC7C38171513}" type="presParOf" srcId="{D53F4B47-B80B-4BC0-A237-D1652767804F}" destId="{F6E10C93-A19C-461E-9959-F2FC3431D70B}" srcOrd="2" destOrd="0" presId="urn:microsoft.com/office/officeart/2005/8/layout/list1"/>
    <dgm:cxn modelId="{FBC3F5AD-63E4-4D0B-B510-66A0528C5E51}" type="presParOf" srcId="{D53F4B47-B80B-4BC0-A237-D1652767804F}" destId="{CB88F141-B34C-4CD0-9FD6-4949DC835219}" srcOrd="3" destOrd="0" presId="urn:microsoft.com/office/officeart/2005/8/layout/list1"/>
    <dgm:cxn modelId="{CAAB11DE-BB0A-4693-8780-3A082E6D1AF0}" type="presParOf" srcId="{D53F4B47-B80B-4BC0-A237-D1652767804F}" destId="{67EC88F9-107E-4E64-9F65-81758A658BA6}" srcOrd="4" destOrd="0" presId="urn:microsoft.com/office/officeart/2005/8/layout/list1"/>
    <dgm:cxn modelId="{02C0E6D5-80C6-4EC5-B942-6E382655A161}" type="presParOf" srcId="{67EC88F9-107E-4E64-9F65-81758A658BA6}" destId="{885B5E91-3A90-48CC-A5C1-C66DD5CCD3AD}" srcOrd="0" destOrd="0" presId="urn:microsoft.com/office/officeart/2005/8/layout/list1"/>
    <dgm:cxn modelId="{8A65128D-7706-4971-8D45-07871680B3D0}" type="presParOf" srcId="{67EC88F9-107E-4E64-9F65-81758A658BA6}" destId="{C067CAA6-9CD0-42A7-8413-B1EAA1C53D14}" srcOrd="1" destOrd="0" presId="urn:microsoft.com/office/officeart/2005/8/layout/list1"/>
    <dgm:cxn modelId="{332792B2-231B-45EF-99DB-BB331612DE84}" type="presParOf" srcId="{D53F4B47-B80B-4BC0-A237-D1652767804F}" destId="{81D60DA3-F2A2-4FB2-8CF5-86459C77CBE0}" srcOrd="5" destOrd="0" presId="urn:microsoft.com/office/officeart/2005/8/layout/list1"/>
    <dgm:cxn modelId="{07DCF8EB-35AA-4914-B28B-3B6861F3EFC8}" type="presParOf" srcId="{D53F4B47-B80B-4BC0-A237-D1652767804F}" destId="{DC6B4BC8-86B5-492F-92FB-60F52F3C5B62}" srcOrd="6" destOrd="0" presId="urn:microsoft.com/office/officeart/2005/8/layout/list1"/>
    <dgm:cxn modelId="{FDBA3B8E-2717-4744-8960-B2841951731A}" type="presParOf" srcId="{D53F4B47-B80B-4BC0-A237-D1652767804F}" destId="{E652881A-EBF8-4440-A7FC-8CCD3D1EDD73}" srcOrd="7" destOrd="0" presId="urn:microsoft.com/office/officeart/2005/8/layout/list1"/>
    <dgm:cxn modelId="{3CED542F-DD39-4B9C-93EE-A0F3D06E1B2E}" type="presParOf" srcId="{D53F4B47-B80B-4BC0-A237-D1652767804F}" destId="{636305AF-2624-47FF-9722-74FEB038E11E}" srcOrd="8" destOrd="0" presId="urn:microsoft.com/office/officeart/2005/8/layout/list1"/>
    <dgm:cxn modelId="{9E198741-5FDF-4926-ABB2-40FFA02EC10C}" type="presParOf" srcId="{636305AF-2624-47FF-9722-74FEB038E11E}" destId="{BAE7BA2F-AC82-4C6A-8BAB-E9B7BE40BC84}" srcOrd="0" destOrd="0" presId="urn:microsoft.com/office/officeart/2005/8/layout/list1"/>
    <dgm:cxn modelId="{17FEFD62-FC24-4E70-85E4-D092BBB68F40}" type="presParOf" srcId="{636305AF-2624-47FF-9722-74FEB038E11E}" destId="{8209DB5A-4AB4-41FC-A504-A769A1B67DEA}" srcOrd="1" destOrd="0" presId="urn:microsoft.com/office/officeart/2005/8/layout/list1"/>
    <dgm:cxn modelId="{72BB29CB-4FC0-4889-B682-F3BA0C273AAF}" type="presParOf" srcId="{D53F4B47-B80B-4BC0-A237-D1652767804F}" destId="{42B6A801-65A9-40BE-B2A1-8405E381E225}" srcOrd="9" destOrd="0" presId="urn:microsoft.com/office/officeart/2005/8/layout/list1"/>
    <dgm:cxn modelId="{270B9675-307C-4EA7-9673-D6CFC0B2450F}" type="presParOf" srcId="{D53F4B47-B80B-4BC0-A237-D1652767804F}" destId="{B4706F71-EDE0-415C-BE3F-F060611B0D6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0F4B399-0EBF-4048-89E5-B9111851BF9B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7BA1E6-EB9A-4094-BCC8-04CFB232D3F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Cloud/Fog Attenuation</a:t>
          </a:r>
        </a:p>
      </dgm:t>
    </dgm:pt>
    <dgm:pt modelId="{9822E3D2-6EAD-4B64-B007-F8129AD67ACE}" type="parTrans" cxnId="{40F5DE8A-6B9E-4423-854B-00EFFA6A75D9}">
      <dgm:prSet/>
      <dgm:spPr/>
      <dgm:t>
        <a:bodyPr/>
        <a:lstStyle/>
        <a:p>
          <a:endParaRPr lang="en-US"/>
        </a:p>
      </dgm:t>
    </dgm:pt>
    <dgm:pt modelId="{341994F3-34FD-4A87-9BB8-36A962E05FCE}" type="sibTrans" cxnId="{40F5DE8A-6B9E-4423-854B-00EFFA6A75D9}">
      <dgm:prSet/>
      <dgm:spPr/>
      <dgm:t>
        <a:bodyPr/>
        <a:lstStyle/>
        <a:p>
          <a:endParaRPr lang="en-US"/>
        </a:p>
      </dgm:t>
    </dgm:pt>
    <dgm:pt modelId="{1393614F-C4DF-4EBE-B90A-39C90CA6443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</a:t>
          </a:r>
        </a:p>
      </dgm:t>
    </dgm:pt>
    <dgm:pt modelId="{413B01C5-18F7-4AE0-A375-099F2F15E7A2}" type="parTrans" cxnId="{B863BA2C-5C57-4603-AC5F-A2DFF89AB0D9}">
      <dgm:prSet/>
      <dgm:spPr/>
      <dgm:t>
        <a:bodyPr/>
        <a:lstStyle/>
        <a:p>
          <a:endParaRPr lang="en-US"/>
        </a:p>
      </dgm:t>
    </dgm:pt>
    <dgm:pt modelId="{16FCB6E3-AB57-4BAC-A7AA-88AF4851D196}" type="sibTrans" cxnId="{B863BA2C-5C57-4603-AC5F-A2DFF89AB0D9}">
      <dgm:prSet/>
      <dgm:spPr/>
      <dgm:t>
        <a:bodyPr/>
        <a:lstStyle/>
        <a:p>
          <a:endParaRPr lang="en-US"/>
        </a:p>
      </dgm:t>
    </dgm:pt>
    <dgm:pt modelId="{04504BB7-0AA6-46C5-A95F-5694B446043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Liquid Water Temperature in Clouds</a:t>
          </a:r>
        </a:p>
      </dgm:t>
    </dgm:pt>
    <dgm:pt modelId="{E15514B0-15A5-4533-87B2-B4A4486A333C}" type="parTrans" cxnId="{CF3B7A19-9962-4412-A3D6-CAB98D9CCE8F}">
      <dgm:prSet/>
      <dgm:spPr/>
      <dgm:t>
        <a:bodyPr/>
        <a:lstStyle/>
        <a:p>
          <a:endParaRPr lang="en-US"/>
        </a:p>
      </dgm:t>
    </dgm:pt>
    <dgm:pt modelId="{893FC294-65D3-4EFF-8C81-E40E7B74299C}" type="sibTrans" cxnId="{CF3B7A19-9962-4412-A3D6-CAB98D9CCE8F}">
      <dgm:prSet/>
      <dgm:spPr/>
      <dgm:t>
        <a:bodyPr/>
        <a:lstStyle/>
        <a:p>
          <a:endParaRPr lang="en-US"/>
        </a:p>
      </dgm:t>
    </dgm:pt>
    <dgm:pt modelId="{FA33CAB7-3CCD-4E1E-A38A-D92B6326BE3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Liquid Water Density in Clouds</a:t>
          </a:r>
        </a:p>
      </dgm:t>
    </dgm:pt>
    <dgm:pt modelId="{9EC7C519-C80A-4EA7-8CA1-2E924CE8B96E}" type="parTrans" cxnId="{14E6C66A-7EBD-46E4-92CB-0881CE15ABCC}">
      <dgm:prSet/>
      <dgm:spPr/>
      <dgm:t>
        <a:bodyPr/>
        <a:lstStyle/>
        <a:p>
          <a:endParaRPr lang="en-US"/>
        </a:p>
      </dgm:t>
    </dgm:pt>
    <dgm:pt modelId="{5AB4A63F-9198-423F-B8B2-A5663A700D5A}" type="sibTrans" cxnId="{14E6C66A-7EBD-46E4-92CB-0881CE15ABCC}">
      <dgm:prSet/>
      <dgm:spPr/>
      <dgm:t>
        <a:bodyPr/>
        <a:lstStyle/>
        <a:p>
          <a:endParaRPr lang="en-US"/>
        </a:p>
      </dgm:t>
    </dgm:pt>
    <dgm:pt modelId="{8F5F2327-36E7-4BE4-BECD-FC0BCA82B0B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Cloud Base Height (Assumption)</a:t>
          </a:r>
        </a:p>
      </dgm:t>
    </dgm:pt>
    <dgm:pt modelId="{50F147D8-8ED6-4FD7-B0ED-6953A35716D3}" type="parTrans" cxnId="{FEDC7A20-EA6F-4561-B43D-4538DDD965D9}">
      <dgm:prSet/>
      <dgm:spPr/>
      <dgm:t>
        <a:bodyPr/>
        <a:lstStyle/>
        <a:p>
          <a:endParaRPr lang="en-US"/>
        </a:p>
      </dgm:t>
    </dgm:pt>
    <dgm:pt modelId="{8BD79049-A454-4B67-B01C-F5EF85352A3F}" type="sibTrans" cxnId="{FEDC7A20-EA6F-4561-B43D-4538DDD965D9}">
      <dgm:prSet/>
      <dgm:spPr/>
      <dgm:t>
        <a:bodyPr/>
        <a:lstStyle/>
        <a:p>
          <a:endParaRPr lang="en-US"/>
        </a:p>
      </dgm:t>
    </dgm:pt>
    <dgm:pt modelId="{0EB39BEB-1C7E-40CB-8F4A-434775AC8E8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Elevation Angle</a:t>
          </a:r>
        </a:p>
      </dgm:t>
    </dgm:pt>
    <dgm:pt modelId="{93E46854-AEEF-4B5B-8DE3-1051AEBC3B74}" type="parTrans" cxnId="{18E37391-1F8B-41BE-95AE-3A6FF9C8D491}">
      <dgm:prSet/>
      <dgm:spPr/>
      <dgm:t>
        <a:bodyPr/>
        <a:lstStyle/>
        <a:p>
          <a:endParaRPr lang="en-US"/>
        </a:p>
      </dgm:t>
    </dgm:pt>
    <dgm:pt modelId="{2E4E2643-CA50-4238-BE96-ABA2874F48F2}" type="sibTrans" cxnId="{18E37391-1F8B-41BE-95AE-3A6FF9C8D491}">
      <dgm:prSet/>
      <dgm:spPr/>
      <dgm:t>
        <a:bodyPr/>
        <a:lstStyle/>
        <a:p>
          <a:endParaRPr lang="en-US"/>
        </a:p>
      </dgm:t>
    </dgm:pt>
    <dgm:pt modelId="{2F80ABF4-3308-4226-B255-FCE03C71A741}" type="pres">
      <dgm:prSet presAssocID="{D0F4B399-0EBF-4048-89E5-B9111851BF9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D395557-5084-4FC8-875F-6D7882620351}" type="pres">
      <dgm:prSet presAssocID="{447BA1E6-EB9A-4094-BCC8-04CFB232D3F7}" presName="centerShape" presStyleLbl="node0" presStyleIdx="0" presStyleCnt="1"/>
      <dgm:spPr/>
    </dgm:pt>
    <dgm:pt modelId="{907184BC-A03B-40B5-B12D-80AEA2C2D66F}" type="pres">
      <dgm:prSet presAssocID="{413B01C5-18F7-4AE0-A375-099F2F15E7A2}" presName="parTrans" presStyleLbl="bgSibTrans2D1" presStyleIdx="0" presStyleCnt="5"/>
      <dgm:spPr/>
    </dgm:pt>
    <dgm:pt modelId="{B3E268B7-DDFD-4E8A-B765-A662CD9786AE}" type="pres">
      <dgm:prSet presAssocID="{1393614F-C4DF-4EBE-B90A-39C90CA64437}" presName="node" presStyleLbl="node1" presStyleIdx="0" presStyleCnt="5">
        <dgm:presLayoutVars>
          <dgm:bulletEnabled val="1"/>
        </dgm:presLayoutVars>
      </dgm:prSet>
      <dgm:spPr/>
    </dgm:pt>
    <dgm:pt modelId="{2ED50800-8CF0-44EC-9952-899EC5E70705}" type="pres">
      <dgm:prSet presAssocID="{E15514B0-15A5-4533-87B2-B4A4486A333C}" presName="parTrans" presStyleLbl="bgSibTrans2D1" presStyleIdx="1" presStyleCnt="5"/>
      <dgm:spPr/>
    </dgm:pt>
    <dgm:pt modelId="{ED3835DD-6FA7-4AE5-A115-66D3AA164618}" type="pres">
      <dgm:prSet presAssocID="{04504BB7-0AA6-46C5-A95F-5694B446043C}" presName="node" presStyleLbl="node1" presStyleIdx="1" presStyleCnt="5">
        <dgm:presLayoutVars>
          <dgm:bulletEnabled val="1"/>
        </dgm:presLayoutVars>
      </dgm:prSet>
      <dgm:spPr/>
    </dgm:pt>
    <dgm:pt modelId="{BD07ACDA-A052-4144-AA52-ECEE5C5EDD1D}" type="pres">
      <dgm:prSet presAssocID="{9EC7C519-C80A-4EA7-8CA1-2E924CE8B96E}" presName="parTrans" presStyleLbl="bgSibTrans2D1" presStyleIdx="2" presStyleCnt="5"/>
      <dgm:spPr/>
    </dgm:pt>
    <dgm:pt modelId="{877E3823-38AB-4438-9900-FAF837C96E4E}" type="pres">
      <dgm:prSet presAssocID="{FA33CAB7-3CCD-4E1E-A38A-D92B6326BE36}" presName="node" presStyleLbl="node1" presStyleIdx="2" presStyleCnt="5">
        <dgm:presLayoutVars>
          <dgm:bulletEnabled val="1"/>
        </dgm:presLayoutVars>
      </dgm:prSet>
      <dgm:spPr/>
    </dgm:pt>
    <dgm:pt modelId="{408899F1-6942-452F-9572-B86F1878BF31}" type="pres">
      <dgm:prSet presAssocID="{50F147D8-8ED6-4FD7-B0ED-6953A35716D3}" presName="parTrans" presStyleLbl="bgSibTrans2D1" presStyleIdx="3" presStyleCnt="5"/>
      <dgm:spPr/>
    </dgm:pt>
    <dgm:pt modelId="{7B90082C-697C-440C-9D5E-0542251A034B}" type="pres">
      <dgm:prSet presAssocID="{8F5F2327-36E7-4BE4-BECD-FC0BCA82B0B6}" presName="node" presStyleLbl="node1" presStyleIdx="3" presStyleCnt="5">
        <dgm:presLayoutVars>
          <dgm:bulletEnabled val="1"/>
        </dgm:presLayoutVars>
      </dgm:prSet>
      <dgm:spPr/>
    </dgm:pt>
    <dgm:pt modelId="{AB02E5CE-7C13-4928-859A-0CB3A7C221FD}" type="pres">
      <dgm:prSet presAssocID="{93E46854-AEEF-4B5B-8DE3-1051AEBC3B74}" presName="parTrans" presStyleLbl="bgSibTrans2D1" presStyleIdx="4" presStyleCnt="5"/>
      <dgm:spPr/>
    </dgm:pt>
    <dgm:pt modelId="{41B23B31-B162-439B-AAAD-D052E58931F9}" type="pres">
      <dgm:prSet presAssocID="{0EB39BEB-1C7E-40CB-8F4A-434775AC8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EA74E104-478B-46C4-AEDD-B77B8230CA56}" type="presOf" srcId="{D0F4B399-0EBF-4048-89E5-B9111851BF9B}" destId="{2F80ABF4-3308-4226-B255-FCE03C71A741}" srcOrd="0" destOrd="0" presId="urn:microsoft.com/office/officeart/2005/8/layout/radial4"/>
    <dgm:cxn modelId="{CF3B7A19-9962-4412-A3D6-CAB98D9CCE8F}" srcId="{447BA1E6-EB9A-4094-BCC8-04CFB232D3F7}" destId="{04504BB7-0AA6-46C5-A95F-5694B446043C}" srcOrd="1" destOrd="0" parTransId="{E15514B0-15A5-4533-87B2-B4A4486A333C}" sibTransId="{893FC294-65D3-4EFF-8C81-E40E7B74299C}"/>
    <dgm:cxn modelId="{7B47B61C-FB47-4BD6-BAE0-5753FD5B6753}" type="presOf" srcId="{1393614F-C4DF-4EBE-B90A-39C90CA64437}" destId="{B3E268B7-DDFD-4E8A-B765-A662CD9786AE}" srcOrd="0" destOrd="0" presId="urn:microsoft.com/office/officeart/2005/8/layout/radial4"/>
    <dgm:cxn modelId="{E8C9D91F-3BA1-4B4D-8B6C-F17A9AE94C84}" type="presOf" srcId="{50F147D8-8ED6-4FD7-B0ED-6953A35716D3}" destId="{408899F1-6942-452F-9572-B86F1878BF31}" srcOrd="0" destOrd="0" presId="urn:microsoft.com/office/officeart/2005/8/layout/radial4"/>
    <dgm:cxn modelId="{FEDC7A20-EA6F-4561-B43D-4538DDD965D9}" srcId="{447BA1E6-EB9A-4094-BCC8-04CFB232D3F7}" destId="{8F5F2327-36E7-4BE4-BECD-FC0BCA82B0B6}" srcOrd="3" destOrd="0" parTransId="{50F147D8-8ED6-4FD7-B0ED-6953A35716D3}" sibTransId="{8BD79049-A454-4B67-B01C-F5EF85352A3F}"/>
    <dgm:cxn modelId="{B863BA2C-5C57-4603-AC5F-A2DFF89AB0D9}" srcId="{447BA1E6-EB9A-4094-BCC8-04CFB232D3F7}" destId="{1393614F-C4DF-4EBE-B90A-39C90CA64437}" srcOrd="0" destOrd="0" parTransId="{413B01C5-18F7-4AE0-A375-099F2F15E7A2}" sibTransId="{16FCB6E3-AB57-4BAC-A7AA-88AF4851D196}"/>
    <dgm:cxn modelId="{F7E3472F-A4D4-4BC1-B8B7-D6F25D63AD18}" type="presOf" srcId="{FA33CAB7-3CCD-4E1E-A38A-D92B6326BE36}" destId="{877E3823-38AB-4438-9900-FAF837C96E4E}" srcOrd="0" destOrd="0" presId="urn:microsoft.com/office/officeart/2005/8/layout/radial4"/>
    <dgm:cxn modelId="{2F5EC03F-8E2F-46E4-B3F7-8E9E1B690B42}" type="presOf" srcId="{9EC7C519-C80A-4EA7-8CA1-2E924CE8B96E}" destId="{BD07ACDA-A052-4144-AA52-ECEE5C5EDD1D}" srcOrd="0" destOrd="0" presId="urn:microsoft.com/office/officeart/2005/8/layout/radial4"/>
    <dgm:cxn modelId="{5D816265-5A55-43BC-8F76-6AFCFB030B54}" type="presOf" srcId="{413B01C5-18F7-4AE0-A375-099F2F15E7A2}" destId="{907184BC-A03B-40B5-B12D-80AEA2C2D66F}" srcOrd="0" destOrd="0" presId="urn:microsoft.com/office/officeart/2005/8/layout/radial4"/>
    <dgm:cxn modelId="{A4787D46-5817-4B42-9D1C-19D38F0415B3}" type="presOf" srcId="{93E46854-AEEF-4B5B-8DE3-1051AEBC3B74}" destId="{AB02E5CE-7C13-4928-859A-0CB3A7C221FD}" srcOrd="0" destOrd="0" presId="urn:microsoft.com/office/officeart/2005/8/layout/radial4"/>
    <dgm:cxn modelId="{14E6C66A-7EBD-46E4-92CB-0881CE15ABCC}" srcId="{447BA1E6-EB9A-4094-BCC8-04CFB232D3F7}" destId="{FA33CAB7-3CCD-4E1E-A38A-D92B6326BE36}" srcOrd="2" destOrd="0" parTransId="{9EC7C519-C80A-4EA7-8CA1-2E924CE8B96E}" sibTransId="{5AB4A63F-9198-423F-B8B2-A5663A700D5A}"/>
    <dgm:cxn modelId="{40F5DE8A-6B9E-4423-854B-00EFFA6A75D9}" srcId="{D0F4B399-0EBF-4048-89E5-B9111851BF9B}" destId="{447BA1E6-EB9A-4094-BCC8-04CFB232D3F7}" srcOrd="0" destOrd="0" parTransId="{9822E3D2-6EAD-4B64-B007-F8129AD67ACE}" sibTransId="{341994F3-34FD-4A87-9BB8-36A962E05FCE}"/>
    <dgm:cxn modelId="{18E37391-1F8B-41BE-95AE-3A6FF9C8D491}" srcId="{447BA1E6-EB9A-4094-BCC8-04CFB232D3F7}" destId="{0EB39BEB-1C7E-40CB-8F4A-434775AC8E8A}" srcOrd="4" destOrd="0" parTransId="{93E46854-AEEF-4B5B-8DE3-1051AEBC3B74}" sibTransId="{2E4E2643-CA50-4238-BE96-ABA2874F48F2}"/>
    <dgm:cxn modelId="{C86782AF-F36C-4789-BFCC-32D00D003E03}" type="presOf" srcId="{04504BB7-0AA6-46C5-A95F-5694B446043C}" destId="{ED3835DD-6FA7-4AE5-A115-66D3AA164618}" srcOrd="0" destOrd="0" presId="urn:microsoft.com/office/officeart/2005/8/layout/radial4"/>
    <dgm:cxn modelId="{6622D5B8-5D6C-495A-B3CD-319F9F80C440}" type="presOf" srcId="{0EB39BEB-1C7E-40CB-8F4A-434775AC8E8A}" destId="{41B23B31-B162-439B-AAAD-D052E58931F9}" srcOrd="0" destOrd="0" presId="urn:microsoft.com/office/officeart/2005/8/layout/radial4"/>
    <dgm:cxn modelId="{757151CE-574D-47F4-8A53-10F10F2E1C79}" type="presOf" srcId="{447BA1E6-EB9A-4094-BCC8-04CFB232D3F7}" destId="{1D395557-5084-4FC8-875F-6D7882620351}" srcOrd="0" destOrd="0" presId="urn:microsoft.com/office/officeart/2005/8/layout/radial4"/>
    <dgm:cxn modelId="{F3E46FCF-B05D-43FC-B407-F0B44BF580B0}" type="presOf" srcId="{8F5F2327-36E7-4BE4-BECD-FC0BCA82B0B6}" destId="{7B90082C-697C-440C-9D5E-0542251A034B}" srcOrd="0" destOrd="0" presId="urn:microsoft.com/office/officeart/2005/8/layout/radial4"/>
    <dgm:cxn modelId="{377D29F4-1D05-4440-95F1-E30776268BAF}" type="presOf" srcId="{E15514B0-15A5-4533-87B2-B4A4486A333C}" destId="{2ED50800-8CF0-44EC-9952-899EC5E70705}" srcOrd="0" destOrd="0" presId="urn:microsoft.com/office/officeart/2005/8/layout/radial4"/>
    <dgm:cxn modelId="{12FE6E95-F170-48B9-B791-E1A092C08A83}" type="presParOf" srcId="{2F80ABF4-3308-4226-B255-FCE03C71A741}" destId="{1D395557-5084-4FC8-875F-6D7882620351}" srcOrd="0" destOrd="0" presId="urn:microsoft.com/office/officeart/2005/8/layout/radial4"/>
    <dgm:cxn modelId="{E412D0BB-E483-4BAB-809A-94B2905148E3}" type="presParOf" srcId="{2F80ABF4-3308-4226-B255-FCE03C71A741}" destId="{907184BC-A03B-40B5-B12D-80AEA2C2D66F}" srcOrd="1" destOrd="0" presId="urn:microsoft.com/office/officeart/2005/8/layout/radial4"/>
    <dgm:cxn modelId="{256E39FB-876B-4DDA-8269-4A5E156887D4}" type="presParOf" srcId="{2F80ABF4-3308-4226-B255-FCE03C71A741}" destId="{B3E268B7-DDFD-4E8A-B765-A662CD9786AE}" srcOrd="2" destOrd="0" presId="urn:microsoft.com/office/officeart/2005/8/layout/radial4"/>
    <dgm:cxn modelId="{FB7DB9DD-5F03-416E-BCDD-AF40442AD861}" type="presParOf" srcId="{2F80ABF4-3308-4226-B255-FCE03C71A741}" destId="{2ED50800-8CF0-44EC-9952-899EC5E70705}" srcOrd="3" destOrd="0" presId="urn:microsoft.com/office/officeart/2005/8/layout/radial4"/>
    <dgm:cxn modelId="{E628B159-EC55-4B68-B1D1-8E13B0162735}" type="presParOf" srcId="{2F80ABF4-3308-4226-B255-FCE03C71A741}" destId="{ED3835DD-6FA7-4AE5-A115-66D3AA164618}" srcOrd="4" destOrd="0" presId="urn:microsoft.com/office/officeart/2005/8/layout/radial4"/>
    <dgm:cxn modelId="{2F28BDBA-5FA9-454A-8603-50780D4D827B}" type="presParOf" srcId="{2F80ABF4-3308-4226-B255-FCE03C71A741}" destId="{BD07ACDA-A052-4144-AA52-ECEE5C5EDD1D}" srcOrd="5" destOrd="0" presId="urn:microsoft.com/office/officeart/2005/8/layout/radial4"/>
    <dgm:cxn modelId="{F8946FA8-E81C-4D32-ACCC-1D62C20BF94F}" type="presParOf" srcId="{2F80ABF4-3308-4226-B255-FCE03C71A741}" destId="{877E3823-38AB-4438-9900-FAF837C96E4E}" srcOrd="6" destOrd="0" presId="urn:microsoft.com/office/officeart/2005/8/layout/radial4"/>
    <dgm:cxn modelId="{6D68CFBC-8A4F-4318-82C1-430418DDC840}" type="presParOf" srcId="{2F80ABF4-3308-4226-B255-FCE03C71A741}" destId="{408899F1-6942-452F-9572-B86F1878BF31}" srcOrd="7" destOrd="0" presId="urn:microsoft.com/office/officeart/2005/8/layout/radial4"/>
    <dgm:cxn modelId="{3A4662FE-51F2-4DC9-818A-22174D832A83}" type="presParOf" srcId="{2F80ABF4-3308-4226-B255-FCE03C71A741}" destId="{7B90082C-697C-440C-9D5E-0542251A034B}" srcOrd="8" destOrd="0" presId="urn:microsoft.com/office/officeart/2005/8/layout/radial4"/>
    <dgm:cxn modelId="{E2FD8CD4-C504-455B-8EB5-9AC9D350BABB}" type="presParOf" srcId="{2F80ABF4-3308-4226-B255-FCE03C71A741}" destId="{AB02E5CE-7C13-4928-859A-0CB3A7C221FD}" srcOrd="9" destOrd="0" presId="urn:microsoft.com/office/officeart/2005/8/layout/radial4"/>
    <dgm:cxn modelId="{71BEC21F-837A-4B43-A5AF-30E47384DF04}" type="presParOf" srcId="{2F80ABF4-3308-4226-B255-FCE03C71A741}" destId="{41B23B31-B162-439B-AAAD-D052E58931F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62F0460-CF2D-4237-8EE6-429A683C196C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FD8F8631-E120-4191-BF73-986AA0C30325}">
      <dgm:prSet phldrT="[Text]" custT="1"/>
      <dgm:spPr/>
      <dgm:t>
        <a:bodyPr/>
        <a:lstStyle/>
        <a:p>
          <a:r>
            <a:rPr lang="en-US" sz="1800" b="0" dirty="0">
              <a:solidFill>
                <a:schemeClr val="tx1"/>
              </a:solidFill>
            </a:rPr>
            <a:t>Attenuation due to Oxygen</a:t>
          </a:r>
        </a:p>
      </dgm:t>
    </dgm:pt>
    <dgm:pt modelId="{33263765-457F-46DD-A668-305181129BBC}" type="parTrans" cxnId="{AE3B5DBD-F022-4CC9-A451-2E4E97CC4D7D}">
      <dgm:prSet/>
      <dgm:spPr/>
      <dgm:t>
        <a:bodyPr/>
        <a:lstStyle/>
        <a:p>
          <a:endParaRPr lang="en-US"/>
        </a:p>
      </dgm:t>
    </dgm:pt>
    <dgm:pt modelId="{846E054A-35FC-44A6-8444-35B38225573E}" type="sibTrans" cxnId="{AE3B5DBD-F022-4CC9-A451-2E4E97CC4D7D}">
      <dgm:prSet/>
      <dgm:spPr/>
      <dgm:t>
        <a:bodyPr/>
        <a:lstStyle/>
        <a:p>
          <a:endParaRPr lang="en-US"/>
        </a:p>
      </dgm:t>
    </dgm:pt>
    <dgm:pt modelId="{18E1FE33-7CC4-42DD-A8B6-20CD3E919E0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Attenuation due to Water Vapor</a:t>
          </a:r>
        </a:p>
      </dgm:t>
    </dgm:pt>
    <dgm:pt modelId="{9F0221C7-1ED8-45CF-BB3F-945745750175}" type="parTrans" cxnId="{189F30B1-63DD-49E8-B2CD-C83A3153CD31}">
      <dgm:prSet/>
      <dgm:spPr/>
      <dgm:t>
        <a:bodyPr/>
        <a:lstStyle/>
        <a:p>
          <a:endParaRPr lang="en-US"/>
        </a:p>
      </dgm:t>
    </dgm:pt>
    <dgm:pt modelId="{5B34E612-F06B-440D-B0A7-8BD596A3D237}" type="sibTrans" cxnId="{189F30B1-63DD-49E8-B2CD-C83A3153CD31}">
      <dgm:prSet/>
      <dgm:spPr/>
      <dgm:t>
        <a:bodyPr/>
        <a:lstStyle/>
        <a:p>
          <a:endParaRPr lang="en-US"/>
        </a:p>
      </dgm:t>
    </dgm:pt>
    <dgm:pt modelId="{393B8F30-9E9F-4961-AE8D-09D7E81D88A7}">
      <dgm:prSet phldrT="[Text]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</a:rPr>
            <a:t>Total Atmospheric Attenuation</a:t>
          </a:r>
        </a:p>
      </dgm:t>
    </dgm:pt>
    <dgm:pt modelId="{9B1BFB9D-485D-4EB3-AA70-46AAB986E50D}" type="parTrans" cxnId="{8DED66E4-28E7-470B-B3D7-4A6B16838ADC}">
      <dgm:prSet/>
      <dgm:spPr/>
      <dgm:t>
        <a:bodyPr/>
        <a:lstStyle/>
        <a:p>
          <a:endParaRPr lang="en-US"/>
        </a:p>
      </dgm:t>
    </dgm:pt>
    <dgm:pt modelId="{1655D6D8-BBDE-42DF-8385-5BC663BE3D19}" type="sibTrans" cxnId="{8DED66E4-28E7-470B-B3D7-4A6B16838ADC}">
      <dgm:prSet/>
      <dgm:spPr/>
      <dgm:t>
        <a:bodyPr/>
        <a:lstStyle/>
        <a:p>
          <a:endParaRPr lang="en-US"/>
        </a:p>
      </dgm:t>
    </dgm:pt>
    <dgm:pt modelId="{A8953A9C-935F-4BAC-9EAC-8C7E1B29A68A}" type="pres">
      <dgm:prSet presAssocID="{062F0460-CF2D-4237-8EE6-429A683C196C}" presName="Name0" presStyleCnt="0">
        <dgm:presLayoutVars>
          <dgm:dir/>
          <dgm:resizeHandles val="exact"/>
        </dgm:presLayoutVars>
      </dgm:prSet>
      <dgm:spPr/>
    </dgm:pt>
    <dgm:pt modelId="{29CB949E-E9CA-4B6B-A497-173ACD58E1D7}" type="pres">
      <dgm:prSet presAssocID="{062F0460-CF2D-4237-8EE6-429A683C196C}" presName="vNodes" presStyleCnt="0"/>
      <dgm:spPr/>
    </dgm:pt>
    <dgm:pt modelId="{ED06BB62-DC0C-4719-B6CD-75CC55E6FE0F}" type="pres">
      <dgm:prSet presAssocID="{FD8F8631-E120-4191-BF73-986AA0C30325}" presName="node" presStyleLbl="node1" presStyleIdx="0" presStyleCnt="3" custScaleX="114238">
        <dgm:presLayoutVars>
          <dgm:bulletEnabled val="1"/>
        </dgm:presLayoutVars>
      </dgm:prSet>
      <dgm:spPr/>
    </dgm:pt>
    <dgm:pt modelId="{0524CDB1-885F-4BF6-A8B1-5E5990BFB934}" type="pres">
      <dgm:prSet presAssocID="{846E054A-35FC-44A6-8444-35B38225573E}" presName="spacerT" presStyleCnt="0"/>
      <dgm:spPr/>
    </dgm:pt>
    <dgm:pt modelId="{C6D28A9D-4A2B-4686-964B-8CD8A28A1029}" type="pres">
      <dgm:prSet presAssocID="{846E054A-35FC-44A6-8444-35B38225573E}" presName="sibTrans" presStyleLbl="sibTrans2D1" presStyleIdx="0" presStyleCnt="2"/>
      <dgm:spPr/>
    </dgm:pt>
    <dgm:pt modelId="{5EC1D6DB-413A-4FD6-9DEA-54CE0FFAC4AE}" type="pres">
      <dgm:prSet presAssocID="{846E054A-35FC-44A6-8444-35B38225573E}" presName="spacerB" presStyleCnt="0"/>
      <dgm:spPr/>
    </dgm:pt>
    <dgm:pt modelId="{B93C8926-F55E-4B9E-A2FF-CC76A6D95EDF}" type="pres">
      <dgm:prSet presAssocID="{18E1FE33-7CC4-42DD-A8B6-20CD3E919E09}" presName="node" presStyleLbl="node1" presStyleIdx="1" presStyleCnt="3" custScaleX="115440">
        <dgm:presLayoutVars>
          <dgm:bulletEnabled val="1"/>
        </dgm:presLayoutVars>
      </dgm:prSet>
      <dgm:spPr/>
    </dgm:pt>
    <dgm:pt modelId="{30B97143-7AFD-4420-AE4A-A998922184A8}" type="pres">
      <dgm:prSet presAssocID="{062F0460-CF2D-4237-8EE6-429A683C196C}" presName="sibTransLast" presStyleLbl="sibTrans2D1" presStyleIdx="1" presStyleCnt="2"/>
      <dgm:spPr/>
    </dgm:pt>
    <dgm:pt modelId="{6EE6ECF9-C54F-4A62-8B41-54A90B0073A0}" type="pres">
      <dgm:prSet presAssocID="{062F0460-CF2D-4237-8EE6-429A683C196C}" presName="connectorText" presStyleLbl="sibTrans2D1" presStyleIdx="1" presStyleCnt="2"/>
      <dgm:spPr/>
    </dgm:pt>
    <dgm:pt modelId="{2B40283C-D157-4561-B0A9-A63E5B4A10BA}" type="pres">
      <dgm:prSet presAssocID="{062F0460-CF2D-4237-8EE6-429A683C196C}" presName="lastNode" presStyleLbl="node1" presStyleIdx="2" presStyleCnt="3" custScaleX="87111" custScaleY="93443">
        <dgm:presLayoutVars>
          <dgm:bulletEnabled val="1"/>
        </dgm:presLayoutVars>
      </dgm:prSet>
      <dgm:spPr/>
    </dgm:pt>
  </dgm:ptLst>
  <dgm:cxnLst>
    <dgm:cxn modelId="{EB55C608-6C8B-4E7C-BC38-743992FC98C1}" type="presOf" srcId="{FD8F8631-E120-4191-BF73-986AA0C30325}" destId="{ED06BB62-DC0C-4719-B6CD-75CC55E6FE0F}" srcOrd="0" destOrd="0" presId="urn:microsoft.com/office/officeart/2005/8/layout/equation2"/>
    <dgm:cxn modelId="{1F4D9222-C8F6-4BA1-A218-D3AF7D6DA2D4}" type="presOf" srcId="{5B34E612-F06B-440D-B0A7-8BD596A3D237}" destId="{30B97143-7AFD-4420-AE4A-A998922184A8}" srcOrd="0" destOrd="0" presId="urn:microsoft.com/office/officeart/2005/8/layout/equation2"/>
    <dgm:cxn modelId="{D173E9A8-002D-4F55-BFEC-8198313F1E7D}" type="presOf" srcId="{846E054A-35FC-44A6-8444-35B38225573E}" destId="{C6D28A9D-4A2B-4686-964B-8CD8A28A1029}" srcOrd="0" destOrd="0" presId="urn:microsoft.com/office/officeart/2005/8/layout/equation2"/>
    <dgm:cxn modelId="{FD4C5CA9-5821-49A7-AD71-58F36E68A3AA}" type="presOf" srcId="{5B34E612-F06B-440D-B0A7-8BD596A3D237}" destId="{6EE6ECF9-C54F-4A62-8B41-54A90B0073A0}" srcOrd="1" destOrd="0" presId="urn:microsoft.com/office/officeart/2005/8/layout/equation2"/>
    <dgm:cxn modelId="{189F30B1-63DD-49E8-B2CD-C83A3153CD31}" srcId="{062F0460-CF2D-4237-8EE6-429A683C196C}" destId="{18E1FE33-7CC4-42DD-A8B6-20CD3E919E09}" srcOrd="1" destOrd="0" parTransId="{9F0221C7-1ED8-45CF-BB3F-945745750175}" sibTransId="{5B34E612-F06B-440D-B0A7-8BD596A3D237}"/>
    <dgm:cxn modelId="{AE3B5DBD-F022-4CC9-A451-2E4E97CC4D7D}" srcId="{062F0460-CF2D-4237-8EE6-429A683C196C}" destId="{FD8F8631-E120-4191-BF73-986AA0C30325}" srcOrd="0" destOrd="0" parTransId="{33263765-457F-46DD-A668-305181129BBC}" sibTransId="{846E054A-35FC-44A6-8444-35B38225573E}"/>
    <dgm:cxn modelId="{020CCECB-860E-40CA-A9A9-7962B1B67199}" type="presOf" srcId="{062F0460-CF2D-4237-8EE6-429A683C196C}" destId="{A8953A9C-935F-4BAC-9EAC-8C7E1B29A68A}" srcOrd="0" destOrd="0" presId="urn:microsoft.com/office/officeart/2005/8/layout/equation2"/>
    <dgm:cxn modelId="{8DED66E4-28E7-470B-B3D7-4A6B16838ADC}" srcId="{062F0460-CF2D-4237-8EE6-429A683C196C}" destId="{393B8F30-9E9F-4961-AE8D-09D7E81D88A7}" srcOrd="2" destOrd="0" parTransId="{9B1BFB9D-485D-4EB3-AA70-46AAB986E50D}" sibTransId="{1655D6D8-BBDE-42DF-8385-5BC663BE3D19}"/>
    <dgm:cxn modelId="{7DDB41F3-68B3-4DA1-A19F-844B49C4A942}" type="presOf" srcId="{393B8F30-9E9F-4961-AE8D-09D7E81D88A7}" destId="{2B40283C-D157-4561-B0A9-A63E5B4A10BA}" srcOrd="0" destOrd="0" presId="urn:microsoft.com/office/officeart/2005/8/layout/equation2"/>
    <dgm:cxn modelId="{5B536DFC-DC98-4B18-BCC7-5C73B9070CD6}" type="presOf" srcId="{18E1FE33-7CC4-42DD-A8B6-20CD3E919E09}" destId="{B93C8926-F55E-4B9E-A2FF-CC76A6D95EDF}" srcOrd="0" destOrd="0" presId="urn:microsoft.com/office/officeart/2005/8/layout/equation2"/>
    <dgm:cxn modelId="{64BAA915-36DC-46AC-86D0-8FF5438358A5}" type="presParOf" srcId="{A8953A9C-935F-4BAC-9EAC-8C7E1B29A68A}" destId="{29CB949E-E9CA-4B6B-A497-173ACD58E1D7}" srcOrd="0" destOrd="0" presId="urn:microsoft.com/office/officeart/2005/8/layout/equation2"/>
    <dgm:cxn modelId="{20ECF0D8-4731-4A75-AB66-F61584409F2A}" type="presParOf" srcId="{29CB949E-E9CA-4B6B-A497-173ACD58E1D7}" destId="{ED06BB62-DC0C-4719-B6CD-75CC55E6FE0F}" srcOrd="0" destOrd="0" presId="urn:microsoft.com/office/officeart/2005/8/layout/equation2"/>
    <dgm:cxn modelId="{EC510242-1278-4011-B4DE-C191ECA39F34}" type="presParOf" srcId="{29CB949E-E9CA-4B6B-A497-173ACD58E1D7}" destId="{0524CDB1-885F-4BF6-A8B1-5E5990BFB934}" srcOrd="1" destOrd="0" presId="urn:microsoft.com/office/officeart/2005/8/layout/equation2"/>
    <dgm:cxn modelId="{CAC5DCFA-A2F3-4C15-AA02-AF5B7996BEE8}" type="presParOf" srcId="{29CB949E-E9CA-4B6B-A497-173ACD58E1D7}" destId="{C6D28A9D-4A2B-4686-964B-8CD8A28A1029}" srcOrd="2" destOrd="0" presId="urn:microsoft.com/office/officeart/2005/8/layout/equation2"/>
    <dgm:cxn modelId="{20E29E14-B591-497D-8E25-5CF57B31580A}" type="presParOf" srcId="{29CB949E-E9CA-4B6B-A497-173ACD58E1D7}" destId="{5EC1D6DB-413A-4FD6-9DEA-54CE0FFAC4AE}" srcOrd="3" destOrd="0" presId="urn:microsoft.com/office/officeart/2005/8/layout/equation2"/>
    <dgm:cxn modelId="{D81B4A3A-31C0-4C0D-BEDE-E4D95042C413}" type="presParOf" srcId="{29CB949E-E9CA-4B6B-A497-173ACD58E1D7}" destId="{B93C8926-F55E-4B9E-A2FF-CC76A6D95EDF}" srcOrd="4" destOrd="0" presId="urn:microsoft.com/office/officeart/2005/8/layout/equation2"/>
    <dgm:cxn modelId="{3D3F8F7E-1CBE-4E31-8B18-089439CCFC71}" type="presParOf" srcId="{A8953A9C-935F-4BAC-9EAC-8C7E1B29A68A}" destId="{30B97143-7AFD-4420-AE4A-A998922184A8}" srcOrd="1" destOrd="0" presId="urn:microsoft.com/office/officeart/2005/8/layout/equation2"/>
    <dgm:cxn modelId="{2C2D73A5-6F87-425A-9F86-C02D7DBEEA55}" type="presParOf" srcId="{30B97143-7AFD-4420-AE4A-A998922184A8}" destId="{6EE6ECF9-C54F-4A62-8B41-54A90B0073A0}" srcOrd="0" destOrd="0" presId="urn:microsoft.com/office/officeart/2005/8/layout/equation2"/>
    <dgm:cxn modelId="{FEE237ED-5A2F-4AAD-8A79-C27E712B1C09}" type="presParOf" srcId="{A8953A9C-935F-4BAC-9EAC-8C7E1B29A68A}" destId="{2B40283C-D157-4561-B0A9-A63E5B4A10BA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E95DECB-AD68-426A-8726-09638727FDC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F88743-68EF-4779-94F6-AB13863B420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Oxygen Attenuation</a:t>
          </a:r>
        </a:p>
      </dgm:t>
    </dgm:pt>
    <dgm:pt modelId="{E74E7402-AEAF-4B1B-A9F8-633F680E0377}" type="parTrans" cxnId="{68DD92F9-8CD0-40FF-A27F-BB1D1171ABAE}">
      <dgm:prSet/>
      <dgm:spPr/>
      <dgm:t>
        <a:bodyPr/>
        <a:lstStyle/>
        <a:p>
          <a:endParaRPr lang="en-US"/>
        </a:p>
      </dgm:t>
    </dgm:pt>
    <dgm:pt modelId="{D63C9A86-6AE9-4B3C-AD68-674492117CBC}" type="sibTrans" cxnId="{68DD92F9-8CD0-40FF-A27F-BB1D1171ABAE}">
      <dgm:prSet/>
      <dgm:spPr/>
      <dgm:t>
        <a:bodyPr/>
        <a:lstStyle/>
        <a:p>
          <a:endParaRPr lang="en-US"/>
        </a:p>
      </dgm:t>
    </dgm:pt>
    <dgm:pt modelId="{68D85707-3AB0-4400-A2B7-241C4610522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</a:t>
          </a:r>
        </a:p>
      </dgm:t>
    </dgm:pt>
    <dgm:pt modelId="{E7150E07-1139-4A79-A9B1-4964D9B65533}" type="parTrans" cxnId="{00B56FDF-6E67-465E-AD3C-131B6C725D78}">
      <dgm:prSet/>
      <dgm:spPr/>
      <dgm:t>
        <a:bodyPr/>
        <a:lstStyle/>
        <a:p>
          <a:endParaRPr lang="en-US"/>
        </a:p>
      </dgm:t>
    </dgm:pt>
    <dgm:pt modelId="{D7607A0C-974B-49C6-A86F-3FD20CA5FF01}" type="sibTrans" cxnId="{00B56FDF-6E67-465E-AD3C-131B6C725D78}">
      <dgm:prSet/>
      <dgm:spPr/>
      <dgm:t>
        <a:bodyPr/>
        <a:lstStyle/>
        <a:p>
          <a:endParaRPr lang="en-US"/>
        </a:p>
      </dgm:t>
    </dgm:pt>
    <dgm:pt modelId="{C0B91EFC-9F4B-4A46-B876-90AEB7A7A04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Dry Air Pressure (Partial)</a:t>
          </a:r>
        </a:p>
      </dgm:t>
    </dgm:pt>
    <dgm:pt modelId="{9A59E7BA-0053-449D-AFF7-B0AD1A300A7A}" type="parTrans" cxnId="{BAE4585B-092F-4DA4-B558-250C08FC6166}">
      <dgm:prSet/>
      <dgm:spPr/>
      <dgm:t>
        <a:bodyPr/>
        <a:lstStyle/>
        <a:p>
          <a:endParaRPr lang="en-US"/>
        </a:p>
      </dgm:t>
    </dgm:pt>
    <dgm:pt modelId="{F93A6DE8-E781-4396-A700-3A4A7054BD1E}" type="sibTrans" cxnId="{BAE4585B-092F-4DA4-B558-250C08FC6166}">
      <dgm:prSet/>
      <dgm:spPr/>
      <dgm:t>
        <a:bodyPr/>
        <a:lstStyle/>
        <a:p>
          <a:endParaRPr lang="en-US"/>
        </a:p>
      </dgm:t>
    </dgm:pt>
    <dgm:pt modelId="{B6FA22E7-45A9-4C1A-87D0-D5F19BD5EE1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Water Vapor Pressure (Partial)</a:t>
          </a:r>
        </a:p>
      </dgm:t>
    </dgm:pt>
    <dgm:pt modelId="{ED2FCC8E-CDC8-49E6-A0D8-78EB7EAF0AD1}" type="parTrans" cxnId="{DB620F7B-357A-4C87-86B7-E24DE5F82784}">
      <dgm:prSet/>
      <dgm:spPr/>
      <dgm:t>
        <a:bodyPr/>
        <a:lstStyle/>
        <a:p>
          <a:endParaRPr lang="en-US"/>
        </a:p>
      </dgm:t>
    </dgm:pt>
    <dgm:pt modelId="{6AA0901B-CDC3-4FE9-A352-AE4AB9406CF4}" type="sibTrans" cxnId="{DB620F7B-357A-4C87-86B7-E24DE5F82784}">
      <dgm:prSet/>
      <dgm:spPr/>
      <dgm:t>
        <a:bodyPr/>
        <a:lstStyle/>
        <a:p>
          <a:endParaRPr lang="en-US"/>
        </a:p>
      </dgm:t>
    </dgm:pt>
    <dgm:pt modelId="{5E44E00C-CEC8-4B22-A856-C953FD5BBE1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Elevation Angle</a:t>
          </a:r>
        </a:p>
      </dgm:t>
    </dgm:pt>
    <dgm:pt modelId="{903E2975-E750-4588-90DC-9ACD09234B60}" type="parTrans" cxnId="{9758814F-FF0D-41C6-A66E-AF3939423B2E}">
      <dgm:prSet/>
      <dgm:spPr/>
      <dgm:t>
        <a:bodyPr/>
        <a:lstStyle/>
        <a:p>
          <a:endParaRPr lang="en-US"/>
        </a:p>
      </dgm:t>
    </dgm:pt>
    <dgm:pt modelId="{AB28A781-F6B0-4852-ABA2-661272C1F8D5}" type="sibTrans" cxnId="{9758814F-FF0D-41C6-A66E-AF3939423B2E}">
      <dgm:prSet/>
      <dgm:spPr/>
      <dgm:t>
        <a:bodyPr/>
        <a:lstStyle/>
        <a:p>
          <a:endParaRPr lang="en-US"/>
        </a:p>
      </dgm:t>
    </dgm:pt>
    <dgm:pt modelId="{D54421FD-C4D4-4CAA-B40D-7DBA168ABE2E}" type="pres">
      <dgm:prSet presAssocID="{AE95DECB-AD68-426A-8726-09638727FDC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E494BA-BF71-46A1-A6F0-3240F6287C60}" type="pres">
      <dgm:prSet presAssocID="{D0F88743-68EF-4779-94F6-AB13863B420C}" presName="centerShape" presStyleLbl="node0" presStyleIdx="0" presStyleCnt="1"/>
      <dgm:spPr/>
    </dgm:pt>
    <dgm:pt modelId="{038F7057-BBAF-41E4-980A-DBC844288DC4}" type="pres">
      <dgm:prSet presAssocID="{E7150E07-1139-4A79-A9B1-4964D9B65533}" presName="parTrans" presStyleLbl="bgSibTrans2D1" presStyleIdx="0" presStyleCnt="4"/>
      <dgm:spPr/>
    </dgm:pt>
    <dgm:pt modelId="{992A4D63-BABE-48E4-9EFC-961945EC2B9D}" type="pres">
      <dgm:prSet presAssocID="{68D85707-3AB0-4400-A2B7-241C46105222}" presName="node" presStyleLbl="node1" presStyleIdx="0" presStyleCnt="4">
        <dgm:presLayoutVars>
          <dgm:bulletEnabled val="1"/>
        </dgm:presLayoutVars>
      </dgm:prSet>
      <dgm:spPr/>
    </dgm:pt>
    <dgm:pt modelId="{E3F7D4E8-3F57-4C9C-9309-5064778047C9}" type="pres">
      <dgm:prSet presAssocID="{9A59E7BA-0053-449D-AFF7-B0AD1A300A7A}" presName="parTrans" presStyleLbl="bgSibTrans2D1" presStyleIdx="1" presStyleCnt="4"/>
      <dgm:spPr/>
    </dgm:pt>
    <dgm:pt modelId="{A921F6F4-4672-44FF-98E7-035224A630B1}" type="pres">
      <dgm:prSet presAssocID="{C0B91EFC-9F4B-4A46-B876-90AEB7A7A040}" presName="node" presStyleLbl="node1" presStyleIdx="1" presStyleCnt="4">
        <dgm:presLayoutVars>
          <dgm:bulletEnabled val="1"/>
        </dgm:presLayoutVars>
      </dgm:prSet>
      <dgm:spPr/>
    </dgm:pt>
    <dgm:pt modelId="{6C379C8E-EA52-4A86-9F26-86CC2C57CBAB}" type="pres">
      <dgm:prSet presAssocID="{ED2FCC8E-CDC8-49E6-A0D8-78EB7EAF0AD1}" presName="parTrans" presStyleLbl="bgSibTrans2D1" presStyleIdx="2" presStyleCnt="4"/>
      <dgm:spPr/>
    </dgm:pt>
    <dgm:pt modelId="{902FC878-D7BB-4B41-871C-A3CB1BD22173}" type="pres">
      <dgm:prSet presAssocID="{B6FA22E7-45A9-4C1A-87D0-D5F19BD5EE15}" presName="node" presStyleLbl="node1" presStyleIdx="2" presStyleCnt="4">
        <dgm:presLayoutVars>
          <dgm:bulletEnabled val="1"/>
        </dgm:presLayoutVars>
      </dgm:prSet>
      <dgm:spPr/>
    </dgm:pt>
    <dgm:pt modelId="{8FE02B6E-A042-4CE0-9408-88BD298FEDFB}" type="pres">
      <dgm:prSet presAssocID="{903E2975-E750-4588-90DC-9ACD09234B60}" presName="parTrans" presStyleLbl="bgSibTrans2D1" presStyleIdx="3" presStyleCnt="4"/>
      <dgm:spPr/>
    </dgm:pt>
    <dgm:pt modelId="{6C0886E3-4246-45FB-8E94-8A0700CBBE3B}" type="pres">
      <dgm:prSet presAssocID="{5E44E00C-CEC8-4B22-A856-C953FD5BBE19}" presName="node" presStyleLbl="node1" presStyleIdx="3" presStyleCnt="4">
        <dgm:presLayoutVars>
          <dgm:bulletEnabled val="1"/>
        </dgm:presLayoutVars>
      </dgm:prSet>
      <dgm:spPr/>
    </dgm:pt>
  </dgm:ptLst>
  <dgm:cxnLst>
    <dgm:cxn modelId="{31A40A0A-5CAA-4244-8247-30E275E20DFB}" type="presOf" srcId="{D0F88743-68EF-4779-94F6-AB13863B420C}" destId="{E8E494BA-BF71-46A1-A6F0-3240F6287C60}" srcOrd="0" destOrd="0" presId="urn:microsoft.com/office/officeart/2005/8/layout/radial4"/>
    <dgm:cxn modelId="{E944D10D-4421-4718-9D24-797E89427299}" type="presOf" srcId="{E7150E07-1139-4A79-A9B1-4964D9B65533}" destId="{038F7057-BBAF-41E4-980A-DBC844288DC4}" srcOrd="0" destOrd="0" presId="urn:microsoft.com/office/officeart/2005/8/layout/radial4"/>
    <dgm:cxn modelId="{BAE4585B-092F-4DA4-B558-250C08FC6166}" srcId="{D0F88743-68EF-4779-94F6-AB13863B420C}" destId="{C0B91EFC-9F4B-4A46-B876-90AEB7A7A040}" srcOrd="1" destOrd="0" parTransId="{9A59E7BA-0053-449D-AFF7-B0AD1A300A7A}" sibTransId="{F93A6DE8-E781-4396-A700-3A4A7054BD1E}"/>
    <dgm:cxn modelId="{28FA5061-613B-4301-B080-D9793A29C51E}" type="presOf" srcId="{C0B91EFC-9F4B-4A46-B876-90AEB7A7A040}" destId="{A921F6F4-4672-44FF-98E7-035224A630B1}" srcOrd="0" destOrd="0" presId="urn:microsoft.com/office/officeart/2005/8/layout/radial4"/>
    <dgm:cxn modelId="{B076C543-3A9F-47F3-AFCE-F5D41A11420C}" type="presOf" srcId="{ED2FCC8E-CDC8-49E6-A0D8-78EB7EAF0AD1}" destId="{6C379C8E-EA52-4A86-9F26-86CC2C57CBAB}" srcOrd="0" destOrd="0" presId="urn:microsoft.com/office/officeart/2005/8/layout/radial4"/>
    <dgm:cxn modelId="{9758814F-FF0D-41C6-A66E-AF3939423B2E}" srcId="{D0F88743-68EF-4779-94F6-AB13863B420C}" destId="{5E44E00C-CEC8-4B22-A856-C953FD5BBE19}" srcOrd="3" destOrd="0" parTransId="{903E2975-E750-4588-90DC-9ACD09234B60}" sibTransId="{AB28A781-F6B0-4852-ABA2-661272C1F8D5}"/>
    <dgm:cxn modelId="{B969A679-7986-41F7-B373-A73844EA70BB}" type="presOf" srcId="{9A59E7BA-0053-449D-AFF7-B0AD1A300A7A}" destId="{E3F7D4E8-3F57-4C9C-9309-5064778047C9}" srcOrd="0" destOrd="0" presId="urn:microsoft.com/office/officeart/2005/8/layout/radial4"/>
    <dgm:cxn modelId="{DB620F7B-357A-4C87-86B7-E24DE5F82784}" srcId="{D0F88743-68EF-4779-94F6-AB13863B420C}" destId="{B6FA22E7-45A9-4C1A-87D0-D5F19BD5EE15}" srcOrd="2" destOrd="0" parTransId="{ED2FCC8E-CDC8-49E6-A0D8-78EB7EAF0AD1}" sibTransId="{6AA0901B-CDC3-4FE9-A352-AE4AB9406CF4}"/>
    <dgm:cxn modelId="{08764280-3F6A-4CF8-A8CF-EB77264DEAF4}" type="presOf" srcId="{B6FA22E7-45A9-4C1A-87D0-D5F19BD5EE15}" destId="{902FC878-D7BB-4B41-871C-A3CB1BD22173}" srcOrd="0" destOrd="0" presId="urn:microsoft.com/office/officeart/2005/8/layout/radial4"/>
    <dgm:cxn modelId="{277D2A97-B635-46CD-A839-92E732782EDD}" type="presOf" srcId="{5E44E00C-CEC8-4B22-A856-C953FD5BBE19}" destId="{6C0886E3-4246-45FB-8E94-8A0700CBBE3B}" srcOrd="0" destOrd="0" presId="urn:microsoft.com/office/officeart/2005/8/layout/radial4"/>
    <dgm:cxn modelId="{00B56FDF-6E67-465E-AD3C-131B6C725D78}" srcId="{D0F88743-68EF-4779-94F6-AB13863B420C}" destId="{68D85707-3AB0-4400-A2B7-241C46105222}" srcOrd="0" destOrd="0" parTransId="{E7150E07-1139-4A79-A9B1-4964D9B65533}" sibTransId="{D7607A0C-974B-49C6-A86F-3FD20CA5FF01}"/>
    <dgm:cxn modelId="{68DD92F9-8CD0-40FF-A27F-BB1D1171ABAE}" srcId="{AE95DECB-AD68-426A-8726-09638727FDC1}" destId="{D0F88743-68EF-4779-94F6-AB13863B420C}" srcOrd="0" destOrd="0" parTransId="{E74E7402-AEAF-4B1B-A9F8-633F680E0377}" sibTransId="{D63C9A86-6AE9-4B3C-AD68-674492117CBC}"/>
    <dgm:cxn modelId="{9E11A1FC-557B-48C3-AAA1-8165787AC4DB}" type="presOf" srcId="{AE95DECB-AD68-426A-8726-09638727FDC1}" destId="{D54421FD-C4D4-4CAA-B40D-7DBA168ABE2E}" srcOrd="0" destOrd="0" presId="urn:microsoft.com/office/officeart/2005/8/layout/radial4"/>
    <dgm:cxn modelId="{4E116FFD-1653-4B18-85B3-56D9EE5D35D2}" type="presOf" srcId="{68D85707-3AB0-4400-A2B7-241C46105222}" destId="{992A4D63-BABE-48E4-9EFC-961945EC2B9D}" srcOrd="0" destOrd="0" presId="urn:microsoft.com/office/officeart/2005/8/layout/radial4"/>
    <dgm:cxn modelId="{D8C19EFE-35AC-429D-8AEE-E5BFEBAAE87B}" type="presOf" srcId="{903E2975-E750-4588-90DC-9ACD09234B60}" destId="{8FE02B6E-A042-4CE0-9408-88BD298FEDFB}" srcOrd="0" destOrd="0" presId="urn:microsoft.com/office/officeart/2005/8/layout/radial4"/>
    <dgm:cxn modelId="{8F7EAB6B-E2E7-438F-BBF0-A20FEDCE60F0}" type="presParOf" srcId="{D54421FD-C4D4-4CAA-B40D-7DBA168ABE2E}" destId="{E8E494BA-BF71-46A1-A6F0-3240F6287C60}" srcOrd="0" destOrd="0" presId="urn:microsoft.com/office/officeart/2005/8/layout/radial4"/>
    <dgm:cxn modelId="{69CA103C-D9EC-46B1-B0A6-466C0929777A}" type="presParOf" srcId="{D54421FD-C4D4-4CAA-B40D-7DBA168ABE2E}" destId="{038F7057-BBAF-41E4-980A-DBC844288DC4}" srcOrd="1" destOrd="0" presId="urn:microsoft.com/office/officeart/2005/8/layout/radial4"/>
    <dgm:cxn modelId="{9D21CDE7-B680-450C-8263-2D71A74DCBB8}" type="presParOf" srcId="{D54421FD-C4D4-4CAA-B40D-7DBA168ABE2E}" destId="{992A4D63-BABE-48E4-9EFC-961945EC2B9D}" srcOrd="2" destOrd="0" presId="urn:microsoft.com/office/officeart/2005/8/layout/radial4"/>
    <dgm:cxn modelId="{5DD3A3AF-543B-4DE1-A8CC-FF73D7763AEB}" type="presParOf" srcId="{D54421FD-C4D4-4CAA-B40D-7DBA168ABE2E}" destId="{E3F7D4E8-3F57-4C9C-9309-5064778047C9}" srcOrd="3" destOrd="0" presId="urn:microsoft.com/office/officeart/2005/8/layout/radial4"/>
    <dgm:cxn modelId="{1FF07496-8D0E-4923-BAE3-E568F93AF35D}" type="presParOf" srcId="{D54421FD-C4D4-4CAA-B40D-7DBA168ABE2E}" destId="{A921F6F4-4672-44FF-98E7-035224A630B1}" srcOrd="4" destOrd="0" presId="urn:microsoft.com/office/officeart/2005/8/layout/radial4"/>
    <dgm:cxn modelId="{D3603189-E2F4-4F96-813E-45F7CEFC754C}" type="presParOf" srcId="{D54421FD-C4D4-4CAA-B40D-7DBA168ABE2E}" destId="{6C379C8E-EA52-4A86-9F26-86CC2C57CBAB}" srcOrd="5" destOrd="0" presId="urn:microsoft.com/office/officeart/2005/8/layout/radial4"/>
    <dgm:cxn modelId="{DAFF1588-C1EE-4F17-87DF-26C893C002DE}" type="presParOf" srcId="{D54421FD-C4D4-4CAA-B40D-7DBA168ABE2E}" destId="{902FC878-D7BB-4B41-871C-A3CB1BD22173}" srcOrd="6" destOrd="0" presId="urn:microsoft.com/office/officeart/2005/8/layout/radial4"/>
    <dgm:cxn modelId="{977C0156-5A08-4A78-9055-26E2F2E99267}" type="presParOf" srcId="{D54421FD-C4D4-4CAA-B40D-7DBA168ABE2E}" destId="{8FE02B6E-A042-4CE0-9408-88BD298FEDFB}" srcOrd="7" destOrd="0" presId="urn:microsoft.com/office/officeart/2005/8/layout/radial4"/>
    <dgm:cxn modelId="{CC79CCF3-A650-4627-B1FB-35C64A698C09}" type="presParOf" srcId="{D54421FD-C4D4-4CAA-B40D-7DBA168ABE2E}" destId="{6C0886E3-4246-45FB-8E94-8A0700CBBE3B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0C9E608-747A-4C4C-BCD6-4600647B87AB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F85F8CB1-3C46-4FED-8CE2-7737CCD1530B}">
      <dgm:prSet phldrT="[Text]"/>
      <dgm:spPr/>
      <dgm:t>
        <a:bodyPr/>
        <a:lstStyle/>
        <a:p>
          <a:r>
            <a:rPr lang="en-US" dirty="0" err="1"/>
            <a:t>Teten’s</a:t>
          </a:r>
          <a:r>
            <a:rPr lang="en-US" dirty="0"/>
            <a:t> Equation</a:t>
          </a:r>
        </a:p>
      </dgm:t>
    </dgm:pt>
    <dgm:pt modelId="{AEB8D8BA-C81C-4482-8B09-155A38BA99C9}" type="parTrans" cxnId="{BE0C47B9-1826-4ECE-9F6B-28403E64FA87}">
      <dgm:prSet/>
      <dgm:spPr/>
      <dgm:t>
        <a:bodyPr/>
        <a:lstStyle/>
        <a:p>
          <a:endParaRPr lang="en-US"/>
        </a:p>
      </dgm:t>
    </dgm:pt>
    <dgm:pt modelId="{36CFE538-F9C1-4066-96F1-AF62D20016FA}" type="sibTrans" cxnId="{BE0C47B9-1826-4ECE-9F6B-28403E64FA87}">
      <dgm:prSet/>
      <dgm:spPr/>
      <dgm:t>
        <a:bodyPr/>
        <a:lstStyle/>
        <a:p>
          <a:endParaRPr lang="en-US"/>
        </a:p>
      </dgm:t>
    </dgm:pt>
    <dgm:pt modelId="{DB054FDB-A743-433C-B74C-D77F34C7BFE3}">
      <dgm:prSet phldrT="[Text]"/>
      <dgm:spPr/>
      <dgm:t>
        <a:bodyPr/>
        <a:lstStyle/>
        <a:p>
          <a:r>
            <a:rPr lang="en-US" dirty="0"/>
            <a:t>Magnus Formula</a:t>
          </a:r>
        </a:p>
      </dgm:t>
    </dgm:pt>
    <dgm:pt modelId="{B4ADF1BE-322F-475F-A71B-D11BE19BC0C3}" type="parTrans" cxnId="{4366BDD2-DF39-4939-AF02-45291F86C2F7}">
      <dgm:prSet/>
      <dgm:spPr/>
      <dgm:t>
        <a:bodyPr/>
        <a:lstStyle/>
        <a:p>
          <a:endParaRPr lang="en-US"/>
        </a:p>
      </dgm:t>
    </dgm:pt>
    <dgm:pt modelId="{011464E5-4103-453D-B668-FAC412CF9C77}" type="sibTrans" cxnId="{4366BDD2-DF39-4939-AF02-45291F86C2F7}">
      <dgm:prSet/>
      <dgm:spPr/>
      <dgm:t>
        <a:bodyPr/>
        <a:lstStyle/>
        <a:p>
          <a:endParaRPr lang="en-US"/>
        </a:p>
      </dgm:t>
    </dgm:pt>
    <dgm:pt modelId="{F5912346-8DE5-4CA3-BCB1-57F9A786F202}">
      <dgm:prSet phldrT="[Text]"/>
      <dgm:spPr/>
      <dgm:t>
        <a:bodyPr/>
        <a:lstStyle/>
        <a:p>
          <a:r>
            <a:rPr lang="en-US" dirty="0"/>
            <a:t>Goff-</a:t>
          </a:r>
          <a:r>
            <a:rPr lang="en-US" dirty="0" err="1"/>
            <a:t>Gratch</a:t>
          </a:r>
          <a:r>
            <a:rPr lang="en-US" dirty="0"/>
            <a:t> Formula</a:t>
          </a:r>
        </a:p>
      </dgm:t>
    </dgm:pt>
    <dgm:pt modelId="{718EA2D6-281B-4E14-B67D-3B2C39AFE99F}" type="parTrans" cxnId="{BBA66D2C-B339-4C68-8DEE-2F5A285E898B}">
      <dgm:prSet/>
      <dgm:spPr/>
      <dgm:t>
        <a:bodyPr/>
        <a:lstStyle/>
        <a:p>
          <a:endParaRPr lang="en-US"/>
        </a:p>
      </dgm:t>
    </dgm:pt>
    <dgm:pt modelId="{BA36E10C-7E0C-45DF-B66C-8E3915C3CD1D}" type="sibTrans" cxnId="{BBA66D2C-B339-4C68-8DEE-2F5A285E898B}">
      <dgm:prSet/>
      <dgm:spPr/>
      <dgm:t>
        <a:bodyPr/>
        <a:lstStyle/>
        <a:p>
          <a:endParaRPr lang="en-US"/>
        </a:p>
      </dgm:t>
    </dgm:pt>
    <dgm:pt modelId="{E9008A7D-522D-4764-8EE6-536DAAA85F3E}" type="pres">
      <dgm:prSet presAssocID="{40C9E608-747A-4C4C-BCD6-4600647B87AB}" presName="compositeShape" presStyleCnt="0">
        <dgm:presLayoutVars>
          <dgm:dir/>
          <dgm:resizeHandles/>
        </dgm:presLayoutVars>
      </dgm:prSet>
      <dgm:spPr/>
    </dgm:pt>
    <dgm:pt modelId="{E9755025-7A34-4663-8CDF-BD53A053AFA4}" type="pres">
      <dgm:prSet presAssocID="{40C9E608-747A-4C4C-BCD6-4600647B87AB}" presName="pyramid" presStyleLbl="node1" presStyleIdx="0" presStyleCnt="1" custLinFactNeighborX="-4900" custLinFactNeighborY="-4163"/>
      <dgm:spPr/>
    </dgm:pt>
    <dgm:pt modelId="{680CE9CB-8AF1-4883-AC2A-ADFAB29478E8}" type="pres">
      <dgm:prSet presAssocID="{40C9E608-747A-4C4C-BCD6-4600647B87AB}" presName="theList" presStyleCnt="0"/>
      <dgm:spPr/>
    </dgm:pt>
    <dgm:pt modelId="{8936CA05-171A-4189-AA24-2A47A707CAEF}" type="pres">
      <dgm:prSet presAssocID="{F85F8CB1-3C46-4FED-8CE2-7737CCD1530B}" presName="aNode" presStyleLbl="fgAcc1" presStyleIdx="0" presStyleCnt="3">
        <dgm:presLayoutVars>
          <dgm:bulletEnabled val="1"/>
        </dgm:presLayoutVars>
      </dgm:prSet>
      <dgm:spPr/>
    </dgm:pt>
    <dgm:pt modelId="{7F0EE8E3-9C6F-4CF9-AE5C-D4FA7AF8A84A}" type="pres">
      <dgm:prSet presAssocID="{F85F8CB1-3C46-4FED-8CE2-7737CCD1530B}" presName="aSpace" presStyleCnt="0"/>
      <dgm:spPr/>
    </dgm:pt>
    <dgm:pt modelId="{85171B61-9F9D-4344-ADA8-3AD7FBDD7661}" type="pres">
      <dgm:prSet presAssocID="{DB054FDB-A743-433C-B74C-D77F34C7BFE3}" presName="aNode" presStyleLbl="fgAcc1" presStyleIdx="1" presStyleCnt="3">
        <dgm:presLayoutVars>
          <dgm:bulletEnabled val="1"/>
        </dgm:presLayoutVars>
      </dgm:prSet>
      <dgm:spPr/>
    </dgm:pt>
    <dgm:pt modelId="{72A6A0B0-8C76-4AF1-8469-3BE2DE40874E}" type="pres">
      <dgm:prSet presAssocID="{DB054FDB-A743-433C-B74C-D77F34C7BFE3}" presName="aSpace" presStyleCnt="0"/>
      <dgm:spPr/>
    </dgm:pt>
    <dgm:pt modelId="{785225DB-90DC-4026-A5DC-27F01E324803}" type="pres">
      <dgm:prSet presAssocID="{F5912346-8DE5-4CA3-BCB1-57F9A786F202}" presName="aNode" presStyleLbl="fgAcc1" presStyleIdx="2" presStyleCnt="3">
        <dgm:presLayoutVars>
          <dgm:bulletEnabled val="1"/>
        </dgm:presLayoutVars>
      </dgm:prSet>
      <dgm:spPr/>
    </dgm:pt>
    <dgm:pt modelId="{09EDEF25-EC48-45ED-9C6E-8F2E0ED4E777}" type="pres">
      <dgm:prSet presAssocID="{F5912346-8DE5-4CA3-BCB1-57F9A786F202}" presName="aSpace" presStyleCnt="0"/>
      <dgm:spPr/>
    </dgm:pt>
  </dgm:ptLst>
  <dgm:cxnLst>
    <dgm:cxn modelId="{23A5EE1A-45B7-47C6-B1BB-3DCC1456DF6E}" type="presOf" srcId="{DB054FDB-A743-433C-B74C-D77F34C7BFE3}" destId="{85171B61-9F9D-4344-ADA8-3AD7FBDD7661}" srcOrd="0" destOrd="0" presId="urn:microsoft.com/office/officeart/2005/8/layout/pyramid2"/>
    <dgm:cxn modelId="{BBA66D2C-B339-4C68-8DEE-2F5A285E898B}" srcId="{40C9E608-747A-4C4C-BCD6-4600647B87AB}" destId="{F5912346-8DE5-4CA3-BCB1-57F9A786F202}" srcOrd="2" destOrd="0" parTransId="{718EA2D6-281B-4E14-B67D-3B2C39AFE99F}" sibTransId="{BA36E10C-7E0C-45DF-B66C-8E3915C3CD1D}"/>
    <dgm:cxn modelId="{531E4431-09FC-4488-94BE-C0EF9FF2EE20}" type="presOf" srcId="{40C9E608-747A-4C4C-BCD6-4600647B87AB}" destId="{E9008A7D-522D-4764-8EE6-536DAAA85F3E}" srcOrd="0" destOrd="0" presId="urn:microsoft.com/office/officeart/2005/8/layout/pyramid2"/>
    <dgm:cxn modelId="{084B0A75-CFE1-459B-8E5D-71F0123EA704}" type="presOf" srcId="{F5912346-8DE5-4CA3-BCB1-57F9A786F202}" destId="{785225DB-90DC-4026-A5DC-27F01E324803}" srcOrd="0" destOrd="0" presId="urn:microsoft.com/office/officeart/2005/8/layout/pyramid2"/>
    <dgm:cxn modelId="{1C194784-16F3-41A9-B81A-7A5B82DBAE80}" type="presOf" srcId="{F85F8CB1-3C46-4FED-8CE2-7737CCD1530B}" destId="{8936CA05-171A-4189-AA24-2A47A707CAEF}" srcOrd="0" destOrd="0" presId="urn:microsoft.com/office/officeart/2005/8/layout/pyramid2"/>
    <dgm:cxn modelId="{BE0C47B9-1826-4ECE-9F6B-28403E64FA87}" srcId="{40C9E608-747A-4C4C-BCD6-4600647B87AB}" destId="{F85F8CB1-3C46-4FED-8CE2-7737CCD1530B}" srcOrd="0" destOrd="0" parTransId="{AEB8D8BA-C81C-4482-8B09-155A38BA99C9}" sibTransId="{36CFE538-F9C1-4066-96F1-AF62D20016FA}"/>
    <dgm:cxn modelId="{4366BDD2-DF39-4939-AF02-45291F86C2F7}" srcId="{40C9E608-747A-4C4C-BCD6-4600647B87AB}" destId="{DB054FDB-A743-433C-B74C-D77F34C7BFE3}" srcOrd="1" destOrd="0" parTransId="{B4ADF1BE-322F-475F-A71B-D11BE19BC0C3}" sibTransId="{011464E5-4103-453D-B668-FAC412CF9C77}"/>
    <dgm:cxn modelId="{96575C89-EF8F-4A93-8018-4464B7B95E71}" type="presParOf" srcId="{E9008A7D-522D-4764-8EE6-536DAAA85F3E}" destId="{E9755025-7A34-4663-8CDF-BD53A053AFA4}" srcOrd="0" destOrd="0" presId="urn:microsoft.com/office/officeart/2005/8/layout/pyramid2"/>
    <dgm:cxn modelId="{4ED8BF1E-AABF-48D4-9CB4-73E707C9B5E2}" type="presParOf" srcId="{E9008A7D-522D-4764-8EE6-536DAAA85F3E}" destId="{680CE9CB-8AF1-4883-AC2A-ADFAB29478E8}" srcOrd="1" destOrd="0" presId="urn:microsoft.com/office/officeart/2005/8/layout/pyramid2"/>
    <dgm:cxn modelId="{34A59AE3-2D8F-4B49-8A89-48791D42530A}" type="presParOf" srcId="{680CE9CB-8AF1-4883-AC2A-ADFAB29478E8}" destId="{8936CA05-171A-4189-AA24-2A47A707CAEF}" srcOrd="0" destOrd="0" presId="urn:microsoft.com/office/officeart/2005/8/layout/pyramid2"/>
    <dgm:cxn modelId="{82545E75-6FD1-4FD6-8904-C75366E4B225}" type="presParOf" srcId="{680CE9CB-8AF1-4883-AC2A-ADFAB29478E8}" destId="{7F0EE8E3-9C6F-4CF9-AE5C-D4FA7AF8A84A}" srcOrd="1" destOrd="0" presId="urn:microsoft.com/office/officeart/2005/8/layout/pyramid2"/>
    <dgm:cxn modelId="{A67110CB-937C-40A0-938B-DD6AD8208E19}" type="presParOf" srcId="{680CE9CB-8AF1-4883-AC2A-ADFAB29478E8}" destId="{85171B61-9F9D-4344-ADA8-3AD7FBDD7661}" srcOrd="2" destOrd="0" presId="urn:microsoft.com/office/officeart/2005/8/layout/pyramid2"/>
    <dgm:cxn modelId="{95BEB287-3D82-4D8F-944F-3E4AABE28E83}" type="presParOf" srcId="{680CE9CB-8AF1-4883-AC2A-ADFAB29478E8}" destId="{72A6A0B0-8C76-4AF1-8469-3BE2DE40874E}" srcOrd="3" destOrd="0" presId="urn:microsoft.com/office/officeart/2005/8/layout/pyramid2"/>
    <dgm:cxn modelId="{9689C6BC-B66D-45F2-B883-79C925258057}" type="presParOf" srcId="{680CE9CB-8AF1-4883-AC2A-ADFAB29478E8}" destId="{785225DB-90DC-4026-A5DC-27F01E324803}" srcOrd="4" destOrd="0" presId="urn:microsoft.com/office/officeart/2005/8/layout/pyramid2"/>
    <dgm:cxn modelId="{26E50B5C-7151-468B-A580-270F55D0EFD9}" type="presParOf" srcId="{680CE9CB-8AF1-4883-AC2A-ADFAB29478E8}" destId="{09EDEF25-EC48-45ED-9C6E-8F2E0ED4E77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E80B872-CC40-4851-BD16-746325ABC867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284287-1687-44CC-95B8-0ECFE37F3DD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Water Vapor Attenuation</a:t>
          </a:r>
        </a:p>
      </dgm:t>
    </dgm:pt>
    <dgm:pt modelId="{5D66158C-771D-4C3B-928E-29407B910CE6}" type="parTrans" cxnId="{77FE2869-EB4C-4B59-97AB-D9B844FC5878}">
      <dgm:prSet/>
      <dgm:spPr/>
      <dgm:t>
        <a:bodyPr/>
        <a:lstStyle/>
        <a:p>
          <a:endParaRPr lang="en-US"/>
        </a:p>
      </dgm:t>
    </dgm:pt>
    <dgm:pt modelId="{693A5D24-A084-4E21-BA69-B93E7A79C54B}" type="sibTrans" cxnId="{77FE2869-EB4C-4B59-97AB-D9B844FC5878}">
      <dgm:prSet/>
      <dgm:spPr/>
      <dgm:t>
        <a:bodyPr/>
        <a:lstStyle/>
        <a:p>
          <a:endParaRPr lang="en-US"/>
        </a:p>
      </dgm:t>
    </dgm:pt>
    <dgm:pt modelId="{72ED051C-2254-4D47-A872-9346559130B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</a:t>
          </a:r>
        </a:p>
      </dgm:t>
    </dgm:pt>
    <dgm:pt modelId="{DCB0EE8C-30E6-429F-B601-2DA9ECDBC6D5}" type="parTrans" cxnId="{1441FFA1-F0A1-4881-865A-82ED647FEFE5}">
      <dgm:prSet/>
      <dgm:spPr/>
      <dgm:t>
        <a:bodyPr/>
        <a:lstStyle/>
        <a:p>
          <a:endParaRPr lang="en-US"/>
        </a:p>
      </dgm:t>
    </dgm:pt>
    <dgm:pt modelId="{EEDA3AB5-6072-4102-83D3-BB6FCDB6D168}" type="sibTrans" cxnId="{1441FFA1-F0A1-4881-865A-82ED647FEFE5}">
      <dgm:prSet/>
      <dgm:spPr/>
      <dgm:t>
        <a:bodyPr/>
        <a:lstStyle/>
        <a:p>
          <a:endParaRPr lang="en-US"/>
        </a:p>
      </dgm:t>
    </dgm:pt>
    <dgm:pt modelId="{3EAEEEFF-8522-4545-A7D2-F347448C137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Surface Temperature</a:t>
          </a:r>
        </a:p>
      </dgm:t>
    </dgm:pt>
    <dgm:pt modelId="{9DC4DB3A-75EE-4B74-8BC6-D61158E7BA54}" type="parTrans" cxnId="{172D540B-7D81-465E-A190-B7E528BDAADC}">
      <dgm:prSet/>
      <dgm:spPr/>
      <dgm:t>
        <a:bodyPr/>
        <a:lstStyle/>
        <a:p>
          <a:endParaRPr lang="en-US"/>
        </a:p>
      </dgm:t>
    </dgm:pt>
    <dgm:pt modelId="{AAC75291-37B4-429D-919C-79561D7FFA9D}" type="sibTrans" cxnId="{172D540B-7D81-465E-A190-B7E528BDAADC}">
      <dgm:prSet/>
      <dgm:spPr/>
      <dgm:t>
        <a:bodyPr/>
        <a:lstStyle/>
        <a:p>
          <a:endParaRPr lang="en-US"/>
        </a:p>
      </dgm:t>
    </dgm:pt>
    <dgm:pt modelId="{9B52C725-2096-49BE-8ABE-40F4A468388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Total Surface Pressure</a:t>
          </a:r>
        </a:p>
      </dgm:t>
    </dgm:pt>
    <dgm:pt modelId="{2DD35E00-3DF2-47F8-8AC7-6800AB9C673C}" type="parTrans" cxnId="{6B63DE21-4950-4A13-A13D-24CA7F085F36}">
      <dgm:prSet/>
      <dgm:spPr/>
      <dgm:t>
        <a:bodyPr/>
        <a:lstStyle/>
        <a:p>
          <a:endParaRPr lang="en-US"/>
        </a:p>
      </dgm:t>
    </dgm:pt>
    <dgm:pt modelId="{C24B4F8C-109B-4EA6-A48F-98A97658B71C}" type="sibTrans" cxnId="{6B63DE21-4950-4A13-A13D-24CA7F085F36}">
      <dgm:prSet/>
      <dgm:spPr/>
      <dgm:t>
        <a:bodyPr/>
        <a:lstStyle/>
        <a:p>
          <a:endParaRPr lang="en-US"/>
        </a:p>
      </dgm:t>
    </dgm:pt>
    <dgm:pt modelId="{91B22F29-CFBD-453B-84D3-633A6D821A3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Absolute Humidity</a:t>
          </a:r>
        </a:p>
      </dgm:t>
    </dgm:pt>
    <dgm:pt modelId="{537A48C0-B0F2-4922-AA8B-38818268379F}" type="parTrans" cxnId="{41A88992-511E-45B4-BB5D-2F6903E7C823}">
      <dgm:prSet/>
      <dgm:spPr/>
      <dgm:t>
        <a:bodyPr/>
        <a:lstStyle/>
        <a:p>
          <a:endParaRPr lang="en-US"/>
        </a:p>
      </dgm:t>
    </dgm:pt>
    <dgm:pt modelId="{C2ABC0FF-F68C-4B74-9BFE-51E68546724E}" type="sibTrans" cxnId="{41A88992-511E-45B4-BB5D-2F6903E7C823}">
      <dgm:prSet/>
      <dgm:spPr/>
      <dgm:t>
        <a:bodyPr/>
        <a:lstStyle/>
        <a:p>
          <a:endParaRPr lang="en-US"/>
        </a:p>
      </dgm:t>
    </dgm:pt>
    <dgm:pt modelId="{45FBCEDB-171B-47F6-9BD3-3295EA19982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Dry Air Pressure</a:t>
          </a:r>
        </a:p>
      </dgm:t>
    </dgm:pt>
    <dgm:pt modelId="{3C1F6A37-6EA4-4380-B66A-875FEF735E46}" type="parTrans" cxnId="{E4B6B830-2BD7-4478-824D-B85E2D0054D1}">
      <dgm:prSet/>
      <dgm:spPr/>
      <dgm:t>
        <a:bodyPr/>
        <a:lstStyle/>
        <a:p>
          <a:endParaRPr lang="en-US"/>
        </a:p>
      </dgm:t>
    </dgm:pt>
    <dgm:pt modelId="{648A5BE9-A6DA-47C8-B561-E64FD45A1C4D}" type="sibTrans" cxnId="{E4B6B830-2BD7-4478-824D-B85E2D0054D1}">
      <dgm:prSet/>
      <dgm:spPr/>
      <dgm:t>
        <a:bodyPr/>
        <a:lstStyle/>
        <a:p>
          <a:endParaRPr lang="en-US"/>
        </a:p>
      </dgm:t>
    </dgm:pt>
    <dgm:pt modelId="{28172253-95E0-44A2-9A3C-7CD2AC323DD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Water Vapor Pressure</a:t>
          </a:r>
        </a:p>
      </dgm:t>
    </dgm:pt>
    <dgm:pt modelId="{FEBA7414-B5EC-4831-9BD0-2C12FDFE7C00}" type="parTrans" cxnId="{EDD4EA72-AC02-4754-9163-6D68868F8DB0}">
      <dgm:prSet/>
      <dgm:spPr/>
      <dgm:t>
        <a:bodyPr/>
        <a:lstStyle/>
        <a:p>
          <a:endParaRPr lang="en-US"/>
        </a:p>
      </dgm:t>
    </dgm:pt>
    <dgm:pt modelId="{DA706AE4-25F3-491F-925B-90FDA61FC5A8}" type="sibTrans" cxnId="{EDD4EA72-AC02-4754-9163-6D68868F8DB0}">
      <dgm:prSet/>
      <dgm:spPr/>
      <dgm:t>
        <a:bodyPr/>
        <a:lstStyle/>
        <a:p>
          <a:endParaRPr lang="en-US"/>
        </a:p>
      </dgm:t>
    </dgm:pt>
    <dgm:pt modelId="{F78F7CBF-EEEE-45ED-B2FC-9D87B83A1FE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Elevation Angle</a:t>
          </a:r>
        </a:p>
      </dgm:t>
    </dgm:pt>
    <dgm:pt modelId="{0385CA8E-A899-4F8A-B7C9-0AB8130B9978}" type="parTrans" cxnId="{ECC89C7C-22C8-4CD2-BB4C-CADC168000C3}">
      <dgm:prSet/>
      <dgm:spPr/>
      <dgm:t>
        <a:bodyPr/>
        <a:lstStyle/>
        <a:p>
          <a:endParaRPr lang="en-US"/>
        </a:p>
      </dgm:t>
    </dgm:pt>
    <dgm:pt modelId="{E466817A-F079-46D6-A972-0CA01ECF7262}" type="sibTrans" cxnId="{ECC89C7C-22C8-4CD2-BB4C-CADC168000C3}">
      <dgm:prSet/>
      <dgm:spPr/>
      <dgm:t>
        <a:bodyPr/>
        <a:lstStyle/>
        <a:p>
          <a:endParaRPr lang="en-US"/>
        </a:p>
      </dgm:t>
    </dgm:pt>
    <dgm:pt modelId="{28C22512-97A5-4793-A958-04A783D169CD}" type="pres">
      <dgm:prSet presAssocID="{1E80B872-CC40-4851-BD16-746325ABC86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61C82F-1333-4759-89C0-0C1C6C534B9F}" type="pres">
      <dgm:prSet presAssocID="{9A284287-1687-44CC-95B8-0ECFE37F3DD9}" presName="centerShape" presStyleLbl="node0" presStyleIdx="0" presStyleCnt="1"/>
      <dgm:spPr/>
    </dgm:pt>
    <dgm:pt modelId="{E17F1702-DBA4-4B33-B45C-65C60D8B98A1}" type="pres">
      <dgm:prSet presAssocID="{DCB0EE8C-30E6-429F-B601-2DA9ECDBC6D5}" presName="parTrans" presStyleLbl="bgSibTrans2D1" presStyleIdx="0" presStyleCnt="7"/>
      <dgm:spPr/>
    </dgm:pt>
    <dgm:pt modelId="{BF082377-0500-475A-8306-0F9B0266079E}" type="pres">
      <dgm:prSet presAssocID="{72ED051C-2254-4D47-A872-9346559130B5}" presName="node" presStyleLbl="node1" presStyleIdx="0" presStyleCnt="7">
        <dgm:presLayoutVars>
          <dgm:bulletEnabled val="1"/>
        </dgm:presLayoutVars>
      </dgm:prSet>
      <dgm:spPr/>
    </dgm:pt>
    <dgm:pt modelId="{5A839E8E-0D69-4DFD-889A-DF1B8CAE65D0}" type="pres">
      <dgm:prSet presAssocID="{9DC4DB3A-75EE-4B74-8BC6-D61158E7BA54}" presName="parTrans" presStyleLbl="bgSibTrans2D1" presStyleIdx="1" presStyleCnt="7"/>
      <dgm:spPr/>
    </dgm:pt>
    <dgm:pt modelId="{2933487B-789D-4137-ACE5-A6E2115390D6}" type="pres">
      <dgm:prSet presAssocID="{3EAEEEFF-8522-4545-A7D2-F347448C1371}" presName="node" presStyleLbl="node1" presStyleIdx="1" presStyleCnt="7">
        <dgm:presLayoutVars>
          <dgm:bulletEnabled val="1"/>
        </dgm:presLayoutVars>
      </dgm:prSet>
      <dgm:spPr/>
    </dgm:pt>
    <dgm:pt modelId="{B28A2A54-FE19-4ECD-B2D7-C0F52573AAAF}" type="pres">
      <dgm:prSet presAssocID="{2DD35E00-3DF2-47F8-8AC7-6800AB9C673C}" presName="parTrans" presStyleLbl="bgSibTrans2D1" presStyleIdx="2" presStyleCnt="7"/>
      <dgm:spPr/>
    </dgm:pt>
    <dgm:pt modelId="{6DFE4BF9-8B5C-4F7F-9E3F-237941E4F54D}" type="pres">
      <dgm:prSet presAssocID="{9B52C725-2096-49BE-8ABE-40F4A4683889}" presName="node" presStyleLbl="node1" presStyleIdx="2" presStyleCnt="7">
        <dgm:presLayoutVars>
          <dgm:bulletEnabled val="1"/>
        </dgm:presLayoutVars>
      </dgm:prSet>
      <dgm:spPr/>
    </dgm:pt>
    <dgm:pt modelId="{8E6E7305-8938-4E5C-A958-EAECA76837FB}" type="pres">
      <dgm:prSet presAssocID="{537A48C0-B0F2-4922-AA8B-38818268379F}" presName="parTrans" presStyleLbl="bgSibTrans2D1" presStyleIdx="3" presStyleCnt="7"/>
      <dgm:spPr/>
    </dgm:pt>
    <dgm:pt modelId="{8D2533B3-2541-476C-987B-E2EB3481EEB7}" type="pres">
      <dgm:prSet presAssocID="{91B22F29-CFBD-453B-84D3-633A6D821A3D}" presName="node" presStyleLbl="node1" presStyleIdx="3" presStyleCnt="7">
        <dgm:presLayoutVars>
          <dgm:bulletEnabled val="1"/>
        </dgm:presLayoutVars>
      </dgm:prSet>
      <dgm:spPr/>
    </dgm:pt>
    <dgm:pt modelId="{B8B3F865-B4CD-479F-BAF4-F2777946C947}" type="pres">
      <dgm:prSet presAssocID="{3C1F6A37-6EA4-4380-B66A-875FEF735E46}" presName="parTrans" presStyleLbl="bgSibTrans2D1" presStyleIdx="4" presStyleCnt="7"/>
      <dgm:spPr/>
    </dgm:pt>
    <dgm:pt modelId="{5F071B7A-F0C5-494F-AD17-04659BEFEFCD}" type="pres">
      <dgm:prSet presAssocID="{45FBCEDB-171B-47F6-9BD3-3295EA19982C}" presName="node" presStyleLbl="node1" presStyleIdx="4" presStyleCnt="7">
        <dgm:presLayoutVars>
          <dgm:bulletEnabled val="1"/>
        </dgm:presLayoutVars>
      </dgm:prSet>
      <dgm:spPr/>
    </dgm:pt>
    <dgm:pt modelId="{FFB851C2-1C47-4156-BE51-39C6DD0B5D72}" type="pres">
      <dgm:prSet presAssocID="{FEBA7414-B5EC-4831-9BD0-2C12FDFE7C00}" presName="parTrans" presStyleLbl="bgSibTrans2D1" presStyleIdx="5" presStyleCnt="7"/>
      <dgm:spPr/>
    </dgm:pt>
    <dgm:pt modelId="{E1533417-C085-410F-AD7C-2C0739F27D85}" type="pres">
      <dgm:prSet presAssocID="{28172253-95E0-44A2-9A3C-7CD2AC323DD4}" presName="node" presStyleLbl="node1" presStyleIdx="5" presStyleCnt="7">
        <dgm:presLayoutVars>
          <dgm:bulletEnabled val="1"/>
        </dgm:presLayoutVars>
      </dgm:prSet>
      <dgm:spPr/>
    </dgm:pt>
    <dgm:pt modelId="{16A5FE4F-C7CC-4A65-B010-827091A9C2FC}" type="pres">
      <dgm:prSet presAssocID="{0385CA8E-A899-4F8A-B7C9-0AB8130B9978}" presName="parTrans" presStyleLbl="bgSibTrans2D1" presStyleIdx="6" presStyleCnt="7"/>
      <dgm:spPr/>
    </dgm:pt>
    <dgm:pt modelId="{B9F66F1B-C535-4677-AF9A-623C228352BC}" type="pres">
      <dgm:prSet presAssocID="{F78F7CBF-EEEE-45ED-B2FC-9D87B83A1FEC}" presName="node" presStyleLbl="node1" presStyleIdx="6" presStyleCnt="7">
        <dgm:presLayoutVars>
          <dgm:bulletEnabled val="1"/>
        </dgm:presLayoutVars>
      </dgm:prSet>
      <dgm:spPr/>
    </dgm:pt>
  </dgm:ptLst>
  <dgm:cxnLst>
    <dgm:cxn modelId="{F417CF06-876D-49DF-8D44-A399326B0AC2}" type="presOf" srcId="{9DC4DB3A-75EE-4B74-8BC6-D61158E7BA54}" destId="{5A839E8E-0D69-4DFD-889A-DF1B8CAE65D0}" srcOrd="0" destOrd="0" presId="urn:microsoft.com/office/officeart/2005/8/layout/radial4"/>
    <dgm:cxn modelId="{AEF2D30A-6412-4821-AB22-6B6855099D7A}" type="presOf" srcId="{1E80B872-CC40-4851-BD16-746325ABC867}" destId="{28C22512-97A5-4793-A958-04A783D169CD}" srcOrd="0" destOrd="0" presId="urn:microsoft.com/office/officeart/2005/8/layout/radial4"/>
    <dgm:cxn modelId="{172D540B-7D81-465E-A190-B7E528BDAADC}" srcId="{9A284287-1687-44CC-95B8-0ECFE37F3DD9}" destId="{3EAEEEFF-8522-4545-A7D2-F347448C1371}" srcOrd="1" destOrd="0" parTransId="{9DC4DB3A-75EE-4B74-8BC6-D61158E7BA54}" sibTransId="{AAC75291-37B4-429D-919C-79561D7FFA9D}"/>
    <dgm:cxn modelId="{6B63DE21-4950-4A13-A13D-24CA7F085F36}" srcId="{9A284287-1687-44CC-95B8-0ECFE37F3DD9}" destId="{9B52C725-2096-49BE-8ABE-40F4A4683889}" srcOrd="2" destOrd="0" parTransId="{2DD35E00-3DF2-47F8-8AC7-6800AB9C673C}" sibTransId="{C24B4F8C-109B-4EA6-A48F-98A97658B71C}"/>
    <dgm:cxn modelId="{EC4EA824-DB73-4DEB-B224-D6CB1A47C379}" type="presOf" srcId="{91B22F29-CFBD-453B-84D3-633A6D821A3D}" destId="{8D2533B3-2541-476C-987B-E2EB3481EEB7}" srcOrd="0" destOrd="0" presId="urn:microsoft.com/office/officeart/2005/8/layout/radial4"/>
    <dgm:cxn modelId="{E4B6B830-2BD7-4478-824D-B85E2D0054D1}" srcId="{9A284287-1687-44CC-95B8-0ECFE37F3DD9}" destId="{45FBCEDB-171B-47F6-9BD3-3295EA19982C}" srcOrd="4" destOrd="0" parTransId="{3C1F6A37-6EA4-4380-B66A-875FEF735E46}" sibTransId="{648A5BE9-A6DA-47C8-B561-E64FD45A1C4D}"/>
    <dgm:cxn modelId="{E62F7F36-BA59-410E-BCA9-7F1667091CAD}" type="presOf" srcId="{DCB0EE8C-30E6-429F-B601-2DA9ECDBC6D5}" destId="{E17F1702-DBA4-4B33-B45C-65C60D8B98A1}" srcOrd="0" destOrd="0" presId="urn:microsoft.com/office/officeart/2005/8/layout/radial4"/>
    <dgm:cxn modelId="{9A14C53A-2124-4C41-AD28-9435FE9DC556}" type="presOf" srcId="{2DD35E00-3DF2-47F8-8AC7-6800AB9C673C}" destId="{B28A2A54-FE19-4ECD-B2D7-C0F52573AAAF}" srcOrd="0" destOrd="0" presId="urn:microsoft.com/office/officeart/2005/8/layout/radial4"/>
    <dgm:cxn modelId="{350E473B-C184-439B-A99B-80F319035B38}" type="presOf" srcId="{537A48C0-B0F2-4922-AA8B-38818268379F}" destId="{8E6E7305-8938-4E5C-A958-EAECA76837FB}" srcOrd="0" destOrd="0" presId="urn:microsoft.com/office/officeart/2005/8/layout/radial4"/>
    <dgm:cxn modelId="{11DF0D3D-1603-42DB-938F-FAE3C78D529A}" type="presOf" srcId="{9A284287-1687-44CC-95B8-0ECFE37F3DD9}" destId="{4061C82F-1333-4759-89C0-0C1C6C534B9F}" srcOrd="0" destOrd="0" presId="urn:microsoft.com/office/officeart/2005/8/layout/radial4"/>
    <dgm:cxn modelId="{F65E7A67-72E7-4908-80D2-977A6534C891}" type="presOf" srcId="{3C1F6A37-6EA4-4380-B66A-875FEF735E46}" destId="{B8B3F865-B4CD-479F-BAF4-F2777946C947}" srcOrd="0" destOrd="0" presId="urn:microsoft.com/office/officeart/2005/8/layout/radial4"/>
    <dgm:cxn modelId="{77FE2869-EB4C-4B59-97AB-D9B844FC5878}" srcId="{1E80B872-CC40-4851-BD16-746325ABC867}" destId="{9A284287-1687-44CC-95B8-0ECFE37F3DD9}" srcOrd="0" destOrd="0" parTransId="{5D66158C-771D-4C3B-928E-29407B910CE6}" sibTransId="{693A5D24-A084-4E21-BA69-B93E7A79C54B}"/>
    <dgm:cxn modelId="{00BD6A4D-A56D-4A4D-B853-EAEF527D71E4}" type="presOf" srcId="{0385CA8E-A899-4F8A-B7C9-0AB8130B9978}" destId="{16A5FE4F-C7CC-4A65-B010-827091A9C2FC}" srcOrd="0" destOrd="0" presId="urn:microsoft.com/office/officeart/2005/8/layout/radial4"/>
    <dgm:cxn modelId="{EDD4EA72-AC02-4754-9163-6D68868F8DB0}" srcId="{9A284287-1687-44CC-95B8-0ECFE37F3DD9}" destId="{28172253-95E0-44A2-9A3C-7CD2AC323DD4}" srcOrd="5" destOrd="0" parTransId="{FEBA7414-B5EC-4831-9BD0-2C12FDFE7C00}" sibTransId="{DA706AE4-25F3-491F-925B-90FDA61FC5A8}"/>
    <dgm:cxn modelId="{2EDDD959-EDFD-4A05-A592-3AABF220857C}" type="presOf" srcId="{9B52C725-2096-49BE-8ABE-40F4A4683889}" destId="{6DFE4BF9-8B5C-4F7F-9E3F-237941E4F54D}" srcOrd="0" destOrd="0" presId="urn:microsoft.com/office/officeart/2005/8/layout/radial4"/>
    <dgm:cxn modelId="{1FA5205A-D503-43D0-94AA-B5CBC9DF32B9}" type="presOf" srcId="{45FBCEDB-171B-47F6-9BD3-3295EA19982C}" destId="{5F071B7A-F0C5-494F-AD17-04659BEFEFCD}" srcOrd="0" destOrd="0" presId="urn:microsoft.com/office/officeart/2005/8/layout/radial4"/>
    <dgm:cxn modelId="{ECC89C7C-22C8-4CD2-BB4C-CADC168000C3}" srcId="{9A284287-1687-44CC-95B8-0ECFE37F3DD9}" destId="{F78F7CBF-EEEE-45ED-B2FC-9D87B83A1FEC}" srcOrd="6" destOrd="0" parTransId="{0385CA8E-A899-4F8A-B7C9-0AB8130B9978}" sibTransId="{E466817A-F079-46D6-A972-0CA01ECF7262}"/>
    <dgm:cxn modelId="{3C141F7D-E4EF-4ACF-892B-DEF25BA19936}" type="presOf" srcId="{F78F7CBF-EEEE-45ED-B2FC-9D87B83A1FEC}" destId="{B9F66F1B-C535-4677-AF9A-623C228352BC}" srcOrd="0" destOrd="0" presId="urn:microsoft.com/office/officeart/2005/8/layout/radial4"/>
    <dgm:cxn modelId="{41A88992-511E-45B4-BB5D-2F6903E7C823}" srcId="{9A284287-1687-44CC-95B8-0ECFE37F3DD9}" destId="{91B22F29-CFBD-453B-84D3-633A6D821A3D}" srcOrd="3" destOrd="0" parTransId="{537A48C0-B0F2-4922-AA8B-38818268379F}" sibTransId="{C2ABC0FF-F68C-4B74-9BFE-51E68546724E}"/>
    <dgm:cxn modelId="{1441FFA1-F0A1-4881-865A-82ED647FEFE5}" srcId="{9A284287-1687-44CC-95B8-0ECFE37F3DD9}" destId="{72ED051C-2254-4D47-A872-9346559130B5}" srcOrd="0" destOrd="0" parTransId="{DCB0EE8C-30E6-429F-B601-2DA9ECDBC6D5}" sibTransId="{EEDA3AB5-6072-4102-83D3-BB6FCDB6D168}"/>
    <dgm:cxn modelId="{8F3909A9-E4E8-4C3D-8BA4-7F4EDD657746}" type="presOf" srcId="{28172253-95E0-44A2-9A3C-7CD2AC323DD4}" destId="{E1533417-C085-410F-AD7C-2C0739F27D85}" srcOrd="0" destOrd="0" presId="urn:microsoft.com/office/officeart/2005/8/layout/radial4"/>
    <dgm:cxn modelId="{2F6F89AD-42D6-4BFD-AC63-B6AC9DE0FDB9}" type="presOf" srcId="{FEBA7414-B5EC-4831-9BD0-2C12FDFE7C00}" destId="{FFB851C2-1C47-4156-BE51-39C6DD0B5D72}" srcOrd="0" destOrd="0" presId="urn:microsoft.com/office/officeart/2005/8/layout/radial4"/>
    <dgm:cxn modelId="{89467DE5-753C-4684-AE14-8008E93CB22A}" type="presOf" srcId="{72ED051C-2254-4D47-A872-9346559130B5}" destId="{BF082377-0500-475A-8306-0F9B0266079E}" srcOrd="0" destOrd="0" presId="urn:microsoft.com/office/officeart/2005/8/layout/radial4"/>
    <dgm:cxn modelId="{878F5FF0-647D-4139-B035-D6E5DDD172E3}" type="presOf" srcId="{3EAEEEFF-8522-4545-A7D2-F347448C1371}" destId="{2933487B-789D-4137-ACE5-A6E2115390D6}" srcOrd="0" destOrd="0" presId="urn:microsoft.com/office/officeart/2005/8/layout/radial4"/>
    <dgm:cxn modelId="{29585507-0C6F-436C-A6B3-378975560B35}" type="presParOf" srcId="{28C22512-97A5-4793-A958-04A783D169CD}" destId="{4061C82F-1333-4759-89C0-0C1C6C534B9F}" srcOrd="0" destOrd="0" presId="urn:microsoft.com/office/officeart/2005/8/layout/radial4"/>
    <dgm:cxn modelId="{3998BFEC-F5BA-4928-9678-A1CB8032231D}" type="presParOf" srcId="{28C22512-97A5-4793-A958-04A783D169CD}" destId="{E17F1702-DBA4-4B33-B45C-65C60D8B98A1}" srcOrd="1" destOrd="0" presId="urn:microsoft.com/office/officeart/2005/8/layout/radial4"/>
    <dgm:cxn modelId="{02B4007C-BA4B-4698-A376-4EE3F32ED40E}" type="presParOf" srcId="{28C22512-97A5-4793-A958-04A783D169CD}" destId="{BF082377-0500-475A-8306-0F9B0266079E}" srcOrd="2" destOrd="0" presId="urn:microsoft.com/office/officeart/2005/8/layout/radial4"/>
    <dgm:cxn modelId="{D4B5B0BF-FFE4-40BA-BCE7-D1FCE95742CC}" type="presParOf" srcId="{28C22512-97A5-4793-A958-04A783D169CD}" destId="{5A839E8E-0D69-4DFD-889A-DF1B8CAE65D0}" srcOrd="3" destOrd="0" presId="urn:microsoft.com/office/officeart/2005/8/layout/radial4"/>
    <dgm:cxn modelId="{4740F91F-CAA7-47B5-9A4B-0FB51C7745EE}" type="presParOf" srcId="{28C22512-97A5-4793-A958-04A783D169CD}" destId="{2933487B-789D-4137-ACE5-A6E2115390D6}" srcOrd="4" destOrd="0" presId="urn:microsoft.com/office/officeart/2005/8/layout/radial4"/>
    <dgm:cxn modelId="{3ECCBE20-A59C-44C8-946A-009CF70F9E24}" type="presParOf" srcId="{28C22512-97A5-4793-A958-04A783D169CD}" destId="{B28A2A54-FE19-4ECD-B2D7-C0F52573AAAF}" srcOrd="5" destOrd="0" presId="urn:microsoft.com/office/officeart/2005/8/layout/radial4"/>
    <dgm:cxn modelId="{F9A9F848-00A3-4470-8812-EA1B2ACDEE3D}" type="presParOf" srcId="{28C22512-97A5-4793-A958-04A783D169CD}" destId="{6DFE4BF9-8B5C-4F7F-9E3F-237941E4F54D}" srcOrd="6" destOrd="0" presId="urn:microsoft.com/office/officeart/2005/8/layout/radial4"/>
    <dgm:cxn modelId="{CBBF76E2-DEB7-4079-8177-667E4D88ADA1}" type="presParOf" srcId="{28C22512-97A5-4793-A958-04A783D169CD}" destId="{8E6E7305-8938-4E5C-A958-EAECA76837FB}" srcOrd="7" destOrd="0" presId="urn:microsoft.com/office/officeart/2005/8/layout/radial4"/>
    <dgm:cxn modelId="{05B44839-CF36-4D42-8152-8134A03D2918}" type="presParOf" srcId="{28C22512-97A5-4793-A958-04A783D169CD}" destId="{8D2533B3-2541-476C-987B-E2EB3481EEB7}" srcOrd="8" destOrd="0" presId="urn:microsoft.com/office/officeart/2005/8/layout/radial4"/>
    <dgm:cxn modelId="{E5376183-8794-4CA3-A557-26FF0AEDE55D}" type="presParOf" srcId="{28C22512-97A5-4793-A958-04A783D169CD}" destId="{B8B3F865-B4CD-479F-BAF4-F2777946C947}" srcOrd="9" destOrd="0" presId="urn:microsoft.com/office/officeart/2005/8/layout/radial4"/>
    <dgm:cxn modelId="{979E7114-D1AE-4327-B76C-447A57EA3BBC}" type="presParOf" srcId="{28C22512-97A5-4793-A958-04A783D169CD}" destId="{5F071B7A-F0C5-494F-AD17-04659BEFEFCD}" srcOrd="10" destOrd="0" presId="urn:microsoft.com/office/officeart/2005/8/layout/radial4"/>
    <dgm:cxn modelId="{BFF093CA-E2D8-4B5A-9798-03C3ACC52DA2}" type="presParOf" srcId="{28C22512-97A5-4793-A958-04A783D169CD}" destId="{FFB851C2-1C47-4156-BE51-39C6DD0B5D72}" srcOrd="11" destOrd="0" presId="urn:microsoft.com/office/officeart/2005/8/layout/radial4"/>
    <dgm:cxn modelId="{7BF55522-8373-4946-B05C-DD0D4B88822D}" type="presParOf" srcId="{28C22512-97A5-4793-A958-04A783D169CD}" destId="{E1533417-C085-410F-AD7C-2C0739F27D85}" srcOrd="12" destOrd="0" presId="urn:microsoft.com/office/officeart/2005/8/layout/radial4"/>
    <dgm:cxn modelId="{E5AD8419-0AC7-4AEB-BD3D-72C5DD3078B9}" type="presParOf" srcId="{28C22512-97A5-4793-A958-04A783D169CD}" destId="{16A5FE4F-C7CC-4A65-B010-827091A9C2FC}" srcOrd="13" destOrd="0" presId="urn:microsoft.com/office/officeart/2005/8/layout/radial4"/>
    <dgm:cxn modelId="{11FDDB27-9130-48E2-BE06-008432132D08}" type="presParOf" srcId="{28C22512-97A5-4793-A958-04A783D169CD}" destId="{B9F66F1B-C535-4677-AF9A-623C228352BC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9EE44B4-12D0-48EE-82BA-C7562A430DF2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</dgm:pt>
    <dgm:pt modelId="{9F360A8F-89D7-4189-B97E-CA4E966BE5B1}">
      <dgm:prSet phldrT="[Text]"/>
      <dgm:spPr/>
      <dgm:t>
        <a:bodyPr/>
        <a:lstStyle/>
        <a:p>
          <a:r>
            <a:rPr lang="en-US" dirty="0"/>
            <a:t>Rain Attenuation</a:t>
          </a:r>
        </a:p>
      </dgm:t>
    </dgm:pt>
    <dgm:pt modelId="{8AFF19FF-0B95-4ADB-85DB-1D8A92930685}" type="parTrans" cxnId="{AC58A991-D276-4AF3-99A1-38C62C72FF5C}">
      <dgm:prSet/>
      <dgm:spPr/>
      <dgm:t>
        <a:bodyPr/>
        <a:lstStyle/>
        <a:p>
          <a:endParaRPr lang="en-US"/>
        </a:p>
      </dgm:t>
    </dgm:pt>
    <dgm:pt modelId="{03F0FD74-25B3-47FA-8D9C-66E077087A62}" type="sibTrans" cxnId="{AC58A991-D276-4AF3-99A1-38C62C72FF5C}">
      <dgm:prSet/>
      <dgm:spPr/>
      <dgm:t>
        <a:bodyPr/>
        <a:lstStyle/>
        <a:p>
          <a:endParaRPr lang="en-US"/>
        </a:p>
      </dgm:t>
    </dgm:pt>
    <dgm:pt modelId="{0B9F6A05-6CDA-45B3-A5E8-374507522E81}">
      <dgm:prSet phldrT="[Text]"/>
      <dgm:spPr/>
      <dgm:t>
        <a:bodyPr/>
        <a:lstStyle/>
        <a:p>
          <a:r>
            <a:rPr lang="en-US" dirty="0"/>
            <a:t>Cloud Attenuation</a:t>
          </a:r>
        </a:p>
      </dgm:t>
    </dgm:pt>
    <dgm:pt modelId="{21ECF2F8-C092-45C7-9895-E177D18FFA7B}" type="parTrans" cxnId="{6BDA76EF-3014-46D4-8875-5B6EC411BD55}">
      <dgm:prSet/>
      <dgm:spPr/>
      <dgm:t>
        <a:bodyPr/>
        <a:lstStyle/>
        <a:p>
          <a:endParaRPr lang="en-US"/>
        </a:p>
      </dgm:t>
    </dgm:pt>
    <dgm:pt modelId="{2A9B52DE-B876-463F-AA9E-302A53BE4AAA}" type="sibTrans" cxnId="{6BDA76EF-3014-46D4-8875-5B6EC411BD55}">
      <dgm:prSet/>
      <dgm:spPr/>
      <dgm:t>
        <a:bodyPr/>
        <a:lstStyle/>
        <a:p>
          <a:endParaRPr lang="en-US"/>
        </a:p>
      </dgm:t>
    </dgm:pt>
    <dgm:pt modelId="{D1A4CAB6-205B-4BF8-9494-97F095BC0D20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Total Attenuation</a:t>
          </a:r>
        </a:p>
      </dgm:t>
    </dgm:pt>
    <dgm:pt modelId="{D02B0BDC-2203-4A4F-8974-30E860AB1957}" type="parTrans" cxnId="{48515558-6537-40D2-B83B-D712AD2657FE}">
      <dgm:prSet/>
      <dgm:spPr/>
      <dgm:t>
        <a:bodyPr/>
        <a:lstStyle/>
        <a:p>
          <a:endParaRPr lang="en-US"/>
        </a:p>
      </dgm:t>
    </dgm:pt>
    <dgm:pt modelId="{0FFB2577-F393-4517-9311-156FF0293EA6}" type="sibTrans" cxnId="{48515558-6537-40D2-B83B-D712AD2657FE}">
      <dgm:prSet/>
      <dgm:spPr/>
      <dgm:t>
        <a:bodyPr/>
        <a:lstStyle/>
        <a:p>
          <a:endParaRPr lang="en-US"/>
        </a:p>
      </dgm:t>
    </dgm:pt>
    <dgm:pt modelId="{368CF0DB-11A1-4A70-84DB-88E879CC9F38}">
      <dgm:prSet phldrT="[Text]"/>
      <dgm:spPr/>
      <dgm:t>
        <a:bodyPr/>
        <a:lstStyle/>
        <a:p>
          <a:r>
            <a:rPr lang="en-US" dirty="0"/>
            <a:t>Atmospheric Attenuation</a:t>
          </a:r>
        </a:p>
      </dgm:t>
    </dgm:pt>
    <dgm:pt modelId="{A8307878-2D16-448D-88DD-81491DEAEC2F}" type="parTrans" cxnId="{F1942D30-D95B-40ED-B841-A91BE2257D18}">
      <dgm:prSet/>
      <dgm:spPr/>
      <dgm:t>
        <a:bodyPr/>
        <a:lstStyle/>
        <a:p>
          <a:endParaRPr lang="en-US"/>
        </a:p>
      </dgm:t>
    </dgm:pt>
    <dgm:pt modelId="{8345A8C6-300E-41DB-9346-A94F6CB7C6CA}" type="sibTrans" cxnId="{F1942D30-D95B-40ED-B841-A91BE2257D18}">
      <dgm:prSet/>
      <dgm:spPr/>
      <dgm:t>
        <a:bodyPr/>
        <a:lstStyle/>
        <a:p>
          <a:endParaRPr lang="en-US"/>
        </a:p>
      </dgm:t>
    </dgm:pt>
    <dgm:pt modelId="{83976305-C8F2-4EBE-BBEB-5B3A97B3B4D8}">
      <dgm:prSet phldrT="[Text]"/>
      <dgm:spPr/>
      <dgm:t>
        <a:bodyPr/>
        <a:lstStyle/>
        <a:p>
          <a:r>
            <a:rPr lang="en-US" dirty="0"/>
            <a:t>Free Space Path Loss</a:t>
          </a:r>
        </a:p>
      </dgm:t>
    </dgm:pt>
    <dgm:pt modelId="{F15BD8B4-DE31-4D27-BA9E-D0FA97D83F07}" type="parTrans" cxnId="{2E88ADA9-5719-4CE7-8D16-306CDA8745C7}">
      <dgm:prSet/>
      <dgm:spPr/>
      <dgm:t>
        <a:bodyPr/>
        <a:lstStyle/>
        <a:p>
          <a:endParaRPr lang="en-US"/>
        </a:p>
      </dgm:t>
    </dgm:pt>
    <dgm:pt modelId="{47282579-50C9-4F1C-98B9-EDEC132A6522}" type="sibTrans" cxnId="{2E88ADA9-5719-4CE7-8D16-306CDA8745C7}">
      <dgm:prSet/>
      <dgm:spPr/>
      <dgm:t>
        <a:bodyPr/>
        <a:lstStyle/>
        <a:p>
          <a:endParaRPr lang="en-US"/>
        </a:p>
      </dgm:t>
    </dgm:pt>
    <dgm:pt modelId="{13AF6AC0-1E4A-4576-854B-8F416BFEB5B9}" type="pres">
      <dgm:prSet presAssocID="{F9EE44B4-12D0-48EE-82BA-C7562A430DF2}" presName="rootnode" presStyleCnt="0">
        <dgm:presLayoutVars>
          <dgm:chMax/>
          <dgm:chPref/>
          <dgm:dir/>
          <dgm:animLvl val="lvl"/>
        </dgm:presLayoutVars>
      </dgm:prSet>
      <dgm:spPr/>
    </dgm:pt>
    <dgm:pt modelId="{970BD695-A061-4B79-85C6-80CF304D5B19}" type="pres">
      <dgm:prSet presAssocID="{9F360A8F-89D7-4189-B97E-CA4E966BE5B1}" presName="composite" presStyleCnt="0"/>
      <dgm:spPr/>
    </dgm:pt>
    <dgm:pt modelId="{119FC6E3-D602-4101-9AAD-772C89617B99}" type="pres">
      <dgm:prSet presAssocID="{9F360A8F-89D7-4189-B97E-CA4E966BE5B1}" presName="LShape" presStyleLbl="alignNode1" presStyleIdx="0" presStyleCnt="9"/>
      <dgm:spPr/>
    </dgm:pt>
    <dgm:pt modelId="{1817DF8B-010B-46E8-A510-351A6FA5274C}" type="pres">
      <dgm:prSet presAssocID="{9F360A8F-89D7-4189-B97E-CA4E966BE5B1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E01E37F3-2D3B-4C2C-BC7D-4E6B95EE9BBF}" type="pres">
      <dgm:prSet presAssocID="{9F360A8F-89D7-4189-B97E-CA4E966BE5B1}" presName="Triangle" presStyleLbl="alignNode1" presStyleIdx="1" presStyleCnt="9"/>
      <dgm:spPr/>
    </dgm:pt>
    <dgm:pt modelId="{EECC85A2-EB51-4B17-B96B-D72B9505A44C}" type="pres">
      <dgm:prSet presAssocID="{03F0FD74-25B3-47FA-8D9C-66E077087A62}" presName="sibTrans" presStyleCnt="0"/>
      <dgm:spPr/>
    </dgm:pt>
    <dgm:pt modelId="{74596FD9-605F-4946-AEDE-079E14398BAF}" type="pres">
      <dgm:prSet presAssocID="{03F0FD74-25B3-47FA-8D9C-66E077087A62}" presName="space" presStyleCnt="0"/>
      <dgm:spPr/>
    </dgm:pt>
    <dgm:pt modelId="{03D59961-FE98-4092-A459-CCB8B74EC4D2}" type="pres">
      <dgm:prSet presAssocID="{0B9F6A05-6CDA-45B3-A5E8-374507522E81}" presName="composite" presStyleCnt="0"/>
      <dgm:spPr/>
    </dgm:pt>
    <dgm:pt modelId="{8044F7AB-1D6D-40FF-899B-316D4720D2EA}" type="pres">
      <dgm:prSet presAssocID="{0B9F6A05-6CDA-45B3-A5E8-374507522E81}" presName="LShape" presStyleLbl="alignNode1" presStyleIdx="2" presStyleCnt="9"/>
      <dgm:spPr/>
    </dgm:pt>
    <dgm:pt modelId="{52D4FAF3-BF3B-430A-B3EB-BCD1C3623814}" type="pres">
      <dgm:prSet presAssocID="{0B9F6A05-6CDA-45B3-A5E8-374507522E81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40DE24C-4F1E-44BF-B7E2-3529C8748190}" type="pres">
      <dgm:prSet presAssocID="{0B9F6A05-6CDA-45B3-A5E8-374507522E81}" presName="Triangle" presStyleLbl="alignNode1" presStyleIdx="3" presStyleCnt="9"/>
      <dgm:spPr/>
    </dgm:pt>
    <dgm:pt modelId="{272455C6-381B-4687-8C89-6161357ADA7F}" type="pres">
      <dgm:prSet presAssocID="{2A9B52DE-B876-463F-AA9E-302A53BE4AAA}" presName="sibTrans" presStyleCnt="0"/>
      <dgm:spPr/>
    </dgm:pt>
    <dgm:pt modelId="{4BD76459-65CC-4E6D-8698-E5A2879AB969}" type="pres">
      <dgm:prSet presAssocID="{2A9B52DE-B876-463F-AA9E-302A53BE4AAA}" presName="space" presStyleCnt="0"/>
      <dgm:spPr/>
    </dgm:pt>
    <dgm:pt modelId="{BF23C57D-F1C5-44B7-8E34-05DEB3F8DAEE}" type="pres">
      <dgm:prSet presAssocID="{368CF0DB-11A1-4A70-84DB-88E879CC9F38}" presName="composite" presStyleCnt="0"/>
      <dgm:spPr/>
    </dgm:pt>
    <dgm:pt modelId="{599C531F-6904-4EFE-B330-BD4386C6A1C0}" type="pres">
      <dgm:prSet presAssocID="{368CF0DB-11A1-4A70-84DB-88E879CC9F38}" presName="LShape" presStyleLbl="alignNode1" presStyleIdx="4" presStyleCnt="9"/>
      <dgm:spPr/>
    </dgm:pt>
    <dgm:pt modelId="{6FE45003-4CF4-4AF6-A56E-633E71C08E46}" type="pres">
      <dgm:prSet presAssocID="{368CF0DB-11A1-4A70-84DB-88E879CC9F3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867EE824-3FC8-4DD7-BABC-03D0F0B3CEF0}" type="pres">
      <dgm:prSet presAssocID="{368CF0DB-11A1-4A70-84DB-88E879CC9F38}" presName="Triangle" presStyleLbl="alignNode1" presStyleIdx="5" presStyleCnt="9"/>
      <dgm:spPr/>
    </dgm:pt>
    <dgm:pt modelId="{EA688792-396C-4F87-A424-E46AA2F02566}" type="pres">
      <dgm:prSet presAssocID="{8345A8C6-300E-41DB-9346-A94F6CB7C6CA}" presName="sibTrans" presStyleCnt="0"/>
      <dgm:spPr/>
    </dgm:pt>
    <dgm:pt modelId="{B7B0A153-83BF-4676-A3CC-DA27B751BEC8}" type="pres">
      <dgm:prSet presAssocID="{8345A8C6-300E-41DB-9346-A94F6CB7C6CA}" presName="space" presStyleCnt="0"/>
      <dgm:spPr/>
    </dgm:pt>
    <dgm:pt modelId="{4A1D4486-349D-4E6C-AE22-76014E8202D5}" type="pres">
      <dgm:prSet presAssocID="{83976305-C8F2-4EBE-BBEB-5B3A97B3B4D8}" presName="composite" presStyleCnt="0"/>
      <dgm:spPr/>
    </dgm:pt>
    <dgm:pt modelId="{9E863E62-6B35-452B-8EB4-134F26AC61AC}" type="pres">
      <dgm:prSet presAssocID="{83976305-C8F2-4EBE-BBEB-5B3A97B3B4D8}" presName="LShape" presStyleLbl="alignNode1" presStyleIdx="6" presStyleCnt="9"/>
      <dgm:spPr/>
    </dgm:pt>
    <dgm:pt modelId="{9352C726-7E5B-4DD3-AB46-4206DC372FC6}" type="pres">
      <dgm:prSet presAssocID="{83976305-C8F2-4EBE-BBEB-5B3A97B3B4D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DE7AC1D-6E8A-4EA0-96D6-B9E62FE28BDC}" type="pres">
      <dgm:prSet presAssocID="{83976305-C8F2-4EBE-BBEB-5B3A97B3B4D8}" presName="Triangle" presStyleLbl="alignNode1" presStyleIdx="7" presStyleCnt="9"/>
      <dgm:spPr/>
    </dgm:pt>
    <dgm:pt modelId="{BF74288A-0C43-4C52-88DB-8B68996AF66E}" type="pres">
      <dgm:prSet presAssocID="{47282579-50C9-4F1C-98B9-EDEC132A6522}" presName="sibTrans" presStyleCnt="0"/>
      <dgm:spPr/>
    </dgm:pt>
    <dgm:pt modelId="{B5A7F93E-C7EB-4094-9A3F-C61E4B184B77}" type="pres">
      <dgm:prSet presAssocID="{47282579-50C9-4F1C-98B9-EDEC132A6522}" presName="space" presStyleCnt="0"/>
      <dgm:spPr/>
    </dgm:pt>
    <dgm:pt modelId="{9FE4E201-4CAA-48CA-B4FD-CD532606A9E9}" type="pres">
      <dgm:prSet presAssocID="{D1A4CAB6-205B-4BF8-9494-97F095BC0D20}" presName="composite" presStyleCnt="0"/>
      <dgm:spPr/>
    </dgm:pt>
    <dgm:pt modelId="{CE0C5CC1-6B1F-4753-A473-D81F32000EE7}" type="pres">
      <dgm:prSet presAssocID="{D1A4CAB6-205B-4BF8-9494-97F095BC0D20}" presName="LShape" presStyleLbl="alignNode1" presStyleIdx="8" presStyleCnt="9"/>
      <dgm:spPr/>
    </dgm:pt>
    <dgm:pt modelId="{F153C3DF-020B-4F62-B62B-D909F5EC43D6}" type="pres">
      <dgm:prSet presAssocID="{D1A4CAB6-205B-4BF8-9494-97F095BC0D20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015180A-09FB-4533-8E29-F635DAEFE60B}" type="presOf" srcId="{F9EE44B4-12D0-48EE-82BA-C7562A430DF2}" destId="{13AF6AC0-1E4A-4576-854B-8F416BFEB5B9}" srcOrd="0" destOrd="0" presId="urn:microsoft.com/office/officeart/2009/3/layout/StepUpProcess"/>
    <dgm:cxn modelId="{17BF0416-5AD3-4F14-BEDC-06868233CA58}" type="presOf" srcId="{9F360A8F-89D7-4189-B97E-CA4E966BE5B1}" destId="{1817DF8B-010B-46E8-A510-351A6FA5274C}" srcOrd="0" destOrd="0" presId="urn:microsoft.com/office/officeart/2009/3/layout/StepUpProcess"/>
    <dgm:cxn modelId="{81667C17-4468-43A5-ABF3-9D1406647977}" type="presOf" srcId="{D1A4CAB6-205B-4BF8-9494-97F095BC0D20}" destId="{F153C3DF-020B-4F62-B62B-D909F5EC43D6}" srcOrd="0" destOrd="0" presId="urn:microsoft.com/office/officeart/2009/3/layout/StepUpProcess"/>
    <dgm:cxn modelId="{8316602D-330C-409E-A8CF-5202BEE5C3CE}" type="presOf" srcId="{83976305-C8F2-4EBE-BBEB-5B3A97B3B4D8}" destId="{9352C726-7E5B-4DD3-AB46-4206DC372FC6}" srcOrd="0" destOrd="0" presId="urn:microsoft.com/office/officeart/2009/3/layout/StepUpProcess"/>
    <dgm:cxn modelId="{F1942D30-D95B-40ED-B841-A91BE2257D18}" srcId="{F9EE44B4-12D0-48EE-82BA-C7562A430DF2}" destId="{368CF0DB-11A1-4A70-84DB-88E879CC9F38}" srcOrd="2" destOrd="0" parTransId="{A8307878-2D16-448D-88DD-81491DEAEC2F}" sibTransId="{8345A8C6-300E-41DB-9346-A94F6CB7C6CA}"/>
    <dgm:cxn modelId="{4DB4A53F-1A6C-48D5-B12C-D2884CF35521}" type="presOf" srcId="{0B9F6A05-6CDA-45B3-A5E8-374507522E81}" destId="{52D4FAF3-BF3B-430A-B3EB-BCD1C3623814}" srcOrd="0" destOrd="0" presId="urn:microsoft.com/office/officeart/2009/3/layout/StepUpProcess"/>
    <dgm:cxn modelId="{CE72A95D-3B94-462E-A032-87D7647B8B34}" type="presOf" srcId="{368CF0DB-11A1-4A70-84DB-88E879CC9F38}" destId="{6FE45003-4CF4-4AF6-A56E-633E71C08E46}" srcOrd="0" destOrd="0" presId="urn:microsoft.com/office/officeart/2009/3/layout/StepUpProcess"/>
    <dgm:cxn modelId="{48515558-6537-40D2-B83B-D712AD2657FE}" srcId="{F9EE44B4-12D0-48EE-82BA-C7562A430DF2}" destId="{D1A4CAB6-205B-4BF8-9494-97F095BC0D20}" srcOrd="4" destOrd="0" parTransId="{D02B0BDC-2203-4A4F-8974-30E860AB1957}" sibTransId="{0FFB2577-F393-4517-9311-156FF0293EA6}"/>
    <dgm:cxn modelId="{AC58A991-D276-4AF3-99A1-38C62C72FF5C}" srcId="{F9EE44B4-12D0-48EE-82BA-C7562A430DF2}" destId="{9F360A8F-89D7-4189-B97E-CA4E966BE5B1}" srcOrd="0" destOrd="0" parTransId="{8AFF19FF-0B95-4ADB-85DB-1D8A92930685}" sibTransId="{03F0FD74-25B3-47FA-8D9C-66E077087A62}"/>
    <dgm:cxn modelId="{2E88ADA9-5719-4CE7-8D16-306CDA8745C7}" srcId="{F9EE44B4-12D0-48EE-82BA-C7562A430DF2}" destId="{83976305-C8F2-4EBE-BBEB-5B3A97B3B4D8}" srcOrd="3" destOrd="0" parTransId="{F15BD8B4-DE31-4D27-BA9E-D0FA97D83F07}" sibTransId="{47282579-50C9-4F1C-98B9-EDEC132A6522}"/>
    <dgm:cxn modelId="{6BDA76EF-3014-46D4-8875-5B6EC411BD55}" srcId="{F9EE44B4-12D0-48EE-82BA-C7562A430DF2}" destId="{0B9F6A05-6CDA-45B3-A5E8-374507522E81}" srcOrd="1" destOrd="0" parTransId="{21ECF2F8-C092-45C7-9895-E177D18FFA7B}" sibTransId="{2A9B52DE-B876-463F-AA9E-302A53BE4AAA}"/>
    <dgm:cxn modelId="{8C6B795E-20D0-4EA2-9BA9-0E3514AC00E7}" type="presParOf" srcId="{13AF6AC0-1E4A-4576-854B-8F416BFEB5B9}" destId="{970BD695-A061-4B79-85C6-80CF304D5B19}" srcOrd="0" destOrd="0" presId="urn:microsoft.com/office/officeart/2009/3/layout/StepUpProcess"/>
    <dgm:cxn modelId="{20B863E9-67DA-4E5E-B45F-6A0185C329A3}" type="presParOf" srcId="{970BD695-A061-4B79-85C6-80CF304D5B19}" destId="{119FC6E3-D602-4101-9AAD-772C89617B99}" srcOrd="0" destOrd="0" presId="urn:microsoft.com/office/officeart/2009/3/layout/StepUpProcess"/>
    <dgm:cxn modelId="{DD0E2FE9-E6E2-4EC8-A35A-E59B05C37A22}" type="presParOf" srcId="{970BD695-A061-4B79-85C6-80CF304D5B19}" destId="{1817DF8B-010B-46E8-A510-351A6FA5274C}" srcOrd="1" destOrd="0" presId="urn:microsoft.com/office/officeart/2009/3/layout/StepUpProcess"/>
    <dgm:cxn modelId="{D6555803-5525-46DD-84F7-9FCC3DB4A01D}" type="presParOf" srcId="{970BD695-A061-4B79-85C6-80CF304D5B19}" destId="{E01E37F3-2D3B-4C2C-BC7D-4E6B95EE9BBF}" srcOrd="2" destOrd="0" presId="urn:microsoft.com/office/officeart/2009/3/layout/StepUpProcess"/>
    <dgm:cxn modelId="{A1F8FD6E-A181-499B-BF22-6B5741A6FDA4}" type="presParOf" srcId="{13AF6AC0-1E4A-4576-854B-8F416BFEB5B9}" destId="{EECC85A2-EB51-4B17-B96B-D72B9505A44C}" srcOrd="1" destOrd="0" presId="urn:microsoft.com/office/officeart/2009/3/layout/StepUpProcess"/>
    <dgm:cxn modelId="{8E949269-325B-452B-8A7A-B08FF7EB076E}" type="presParOf" srcId="{EECC85A2-EB51-4B17-B96B-D72B9505A44C}" destId="{74596FD9-605F-4946-AEDE-079E14398BAF}" srcOrd="0" destOrd="0" presId="urn:microsoft.com/office/officeart/2009/3/layout/StepUpProcess"/>
    <dgm:cxn modelId="{87780CED-4311-437B-A049-9B7EAB9F812C}" type="presParOf" srcId="{13AF6AC0-1E4A-4576-854B-8F416BFEB5B9}" destId="{03D59961-FE98-4092-A459-CCB8B74EC4D2}" srcOrd="2" destOrd="0" presId="urn:microsoft.com/office/officeart/2009/3/layout/StepUpProcess"/>
    <dgm:cxn modelId="{54B33F85-16BC-40AA-A38B-A96ED026E652}" type="presParOf" srcId="{03D59961-FE98-4092-A459-CCB8B74EC4D2}" destId="{8044F7AB-1D6D-40FF-899B-316D4720D2EA}" srcOrd="0" destOrd="0" presId="urn:microsoft.com/office/officeart/2009/3/layout/StepUpProcess"/>
    <dgm:cxn modelId="{E0967EF3-1CC8-4BDA-B8D2-792ECDD0390F}" type="presParOf" srcId="{03D59961-FE98-4092-A459-CCB8B74EC4D2}" destId="{52D4FAF3-BF3B-430A-B3EB-BCD1C3623814}" srcOrd="1" destOrd="0" presId="urn:microsoft.com/office/officeart/2009/3/layout/StepUpProcess"/>
    <dgm:cxn modelId="{26652529-6F98-41EF-A5FC-73AD73BE4448}" type="presParOf" srcId="{03D59961-FE98-4092-A459-CCB8B74EC4D2}" destId="{A40DE24C-4F1E-44BF-B7E2-3529C8748190}" srcOrd="2" destOrd="0" presId="urn:microsoft.com/office/officeart/2009/3/layout/StepUpProcess"/>
    <dgm:cxn modelId="{C93A52FA-DD37-4F59-B71E-6E227DDCD11A}" type="presParOf" srcId="{13AF6AC0-1E4A-4576-854B-8F416BFEB5B9}" destId="{272455C6-381B-4687-8C89-6161357ADA7F}" srcOrd="3" destOrd="0" presId="urn:microsoft.com/office/officeart/2009/3/layout/StepUpProcess"/>
    <dgm:cxn modelId="{708193E4-CB36-42AF-A035-3C9F96DDC59D}" type="presParOf" srcId="{272455C6-381B-4687-8C89-6161357ADA7F}" destId="{4BD76459-65CC-4E6D-8698-E5A2879AB969}" srcOrd="0" destOrd="0" presId="urn:microsoft.com/office/officeart/2009/3/layout/StepUpProcess"/>
    <dgm:cxn modelId="{2353646D-0DA0-45CD-AC1F-60DFA3F8DB78}" type="presParOf" srcId="{13AF6AC0-1E4A-4576-854B-8F416BFEB5B9}" destId="{BF23C57D-F1C5-44B7-8E34-05DEB3F8DAEE}" srcOrd="4" destOrd="0" presId="urn:microsoft.com/office/officeart/2009/3/layout/StepUpProcess"/>
    <dgm:cxn modelId="{035DF5D8-A286-40BC-9123-B534170469AF}" type="presParOf" srcId="{BF23C57D-F1C5-44B7-8E34-05DEB3F8DAEE}" destId="{599C531F-6904-4EFE-B330-BD4386C6A1C0}" srcOrd="0" destOrd="0" presId="urn:microsoft.com/office/officeart/2009/3/layout/StepUpProcess"/>
    <dgm:cxn modelId="{E668D44D-81D5-47A3-AADC-B6EAE2276AE2}" type="presParOf" srcId="{BF23C57D-F1C5-44B7-8E34-05DEB3F8DAEE}" destId="{6FE45003-4CF4-4AF6-A56E-633E71C08E46}" srcOrd="1" destOrd="0" presId="urn:microsoft.com/office/officeart/2009/3/layout/StepUpProcess"/>
    <dgm:cxn modelId="{3E6B4ECA-2B4F-4609-9319-1E70B9FC91BD}" type="presParOf" srcId="{BF23C57D-F1C5-44B7-8E34-05DEB3F8DAEE}" destId="{867EE824-3FC8-4DD7-BABC-03D0F0B3CEF0}" srcOrd="2" destOrd="0" presId="urn:microsoft.com/office/officeart/2009/3/layout/StepUpProcess"/>
    <dgm:cxn modelId="{FBC077A3-186F-459A-91D5-E7B80A10948C}" type="presParOf" srcId="{13AF6AC0-1E4A-4576-854B-8F416BFEB5B9}" destId="{EA688792-396C-4F87-A424-E46AA2F02566}" srcOrd="5" destOrd="0" presId="urn:microsoft.com/office/officeart/2009/3/layout/StepUpProcess"/>
    <dgm:cxn modelId="{BA4532BC-027F-4D26-B84B-C1DF1F7C6036}" type="presParOf" srcId="{EA688792-396C-4F87-A424-E46AA2F02566}" destId="{B7B0A153-83BF-4676-A3CC-DA27B751BEC8}" srcOrd="0" destOrd="0" presId="urn:microsoft.com/office/officeart/2009/3/layout/StepUpProcess"/>
    <dgm:cxn modelId="{3DF18A45-DED0-4A46-BC3D-8C57CB8B0E21}" type="presParOf" srcId="{13AF6AC0-1E4A-4576-854B-8F416BFEB5B9}" destId="{4A1D4486-349D-4E6C-AE22-76014E8202D5}" srcOrd="6" destOrd="0" presId="urn:microsoft.com/office/officeart/2009/3/layout/StepUpProcess"/>
    <dgm:cxn modelId="{98D744F2-75E6-451F-95B0-A6160EFAAD05}" type="presParOf" srcId="{4A1D4486-349D-4E6C-AE22-76014E8202D5}" destId="{9E863E62-6B35-452B-8EB4-134F26AC61AC}" srcOrd="0" destOrd="0" presId="urn:microsoft.com/office/officeart/2009/3/layout/StepUpProcess"/>
    <dgm:cxn modelId="{061CB4A9-2D65-43A6-B90B-D9E5E64F4433}" type="presParOf" srcId="{4A1D4486-349D-4E6C-AE22-76014E8202D5}" destId="{9352C726-7E5B-4DD3-AB46-4206DC372FC6}" srcOrd="1" destOrd="0" presId="urn:microsoft.com/office/officeart/2009/3/layout/StepUpProcess"/>
    <dgm:cxn modelId="{F64BE18B-3654-4051-81CE-12DD3A7BDEC3}" type="presParOf" srcId="{4A1D4486-349D-4E6C-AE22-76014E8202D5}" destId="{2DE7AC1D-6E8A-4EA0-96D6-B9E62FE28BDC}" srcOrd="2" destOrd="0" presId="urn:microsoft.com/office/officeart/2009/3/layout/StepUpProcess"/>
    <dgm:cxn modelId="{D321B9FD-24CD-42D7-9501-2EDB0B6D1DCE}" type="presParOf" srcId="{13AF6AC0-1E4A-4576-854B-8F416BFEB5B9}" destId="{BF74288A-0C43-4C52-88DB-8B68996AF66E}" srcOrd="7" destOrd="0" presId="urn:microsoft.com/office/officeart/2009/3/layout/StepUpProcess"/>
    <dgm:cxn modelId="{6A52F16E-FFD9-41FF-88EC-0FF4680DE7E3}" type="presParOf" srcId="{BF74288A-0C43-4C52-88DB-8B68996AF66E}" destId="{B5A7F93E-C7EB-4094-9A3F-C61E4B184B77}" srcOrd="0" destOrd="0" presId="urn:microsoft.com/office/officeart/2009/3/layout/StepUpProcess"/>
    <dgm:cxn modelId="{EF1490E9-ACC8-45CF-9111-2ED6F6480B90}" type="presParOf" srcId="{13AF6AC0-1E4A-4576-854B-8F416BFEB5B9}" destId="{9FE4E201-4CAA-48CA-B4FD-CD532606A9E9}" srcOrd="8" destOrd="0" presId="urn:microsoft.com/office/officeart/2009/3/layout/StepUpProcess"/>
    <dgm:cxn modelId="{910AABE0-8E37-4CA3-BD15-174292751230}" type="presParOf" srcId="{9FE4E201-4CAA-48CA-B4FD-CD532606A9E9}" destId="{CE0C5CC1-6B1F-4753-A473-D81F32000EE7}" srcOrd="0" destOrd="0" presId="urn:microsoft.com/office/officeart/2009/3/layout/StepUpProcess"/>
    <dgm:cxn modelId="{FBC2B4A2-B5BC-4841-9B6D-17C44D5CEC70}" type="presParOf" srcId="{9FE4E201-4CAA-48CA-B4FD-CD532606A9E9}" destId="{F153C3DF-020B-4F62-B62B-D909F5EC43D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853586-5390-4717-94AF-29C6894291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586AF-0EF6-423A-BD1C-B1BF00BC580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Predicting Path Loss Distribution of an Area From Satellite Images Using Deep Learning</a:t>
          </a:r>
        </a:p>
      </dgm:t>
    </dgm:pt>
    <dgm:pt modelId="{FF71AE33-E499-455B-AED2-1E7E58511FFF}" type="parTrans" cxnId="{44EE5542-518F-4326-A54D-1AD32C5CF977}">
      <dgm:prSet/>
      <dgm:spPr/>
      <dgm:t>
        <a:bodyPr/>
        <a:lstStyle/>
        <a:p>
          <a:endParaRPr lang="en-US"/>
        </a:p>
      </dgm:t>
    </dgm:pt>
    <dgm:pt modelId="{A59FBA3B-01F8-4694-903F-5264EFBDD9EE}" type="sibTrans" cxnId="{44EE5542-518F-4326-A54D-1AD32C5CF977}">
      <dgm:prSet/>
      <dgm:spPr/>
      <dgm:t>
        <a:bodyPr/>
        <a:lstStyle/>
        <a:p>
          <a:endParaRPr lang="en-US"/>
        </a:p>
      </dgm:t>
    </dgm:pt>
    <dgm:pt modelId="{DBF4A3C9-633E-47D7-8179-EB6A4C2039C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 Loss Prediction Based on Machine Learning Techniques: Principle Component Analysis, Artificial Neural Network, and Gaussian Process</a:t>
          </a:r>
        </a:p>
      </dgm:t>
    </dgm:pt>
    <dgm:pt modelId="{DD7567A2-4F05-43AC-BF74-5DC8A0DCBA82}" type="parTrans" cxnId="{68FBEC52-2266-4598-BF48-E509E806CD80}">
      <dgm:prSet/>
      <dgm:spPr/>
      <dgm:t>
        <a:bodyPr/>
        <a:lstStyle/>
        <a:p>
          <a:endParaRPr lang="en-US"/>
        </a:p>
      </dgm:t>
    </dgm:pt>
    <dgm:pt modelId="{A035E062-CD83-40D4-82F6-6D86FD56F51B}" type="sibTrans" cxnId="{68FBEC52-2266-4598-BF48-E509E806CD80}">
      <dgm:prSet/>
      <dgm:spPr/>
      <dgm:t>
        <a:bodyPr/>
        <a:lstStyle/>
        <a:p>
          <a:endParaRPr lang="en-US"/>
        </a:p>
      </dgm:t>
    </dgm:pt>
    <dgm:pt modelId="{A9B98BA8-2761-492A-9D7C-6D19A16D136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 Deep-Learning Method for Path Loss Prediction Using Geospatial Information and Path Profiles</a:t>
          </a:r>
        </a:p>
      </dgm:t>
    </dgm:pt>
    <dgm:pt modelId="{2FE0ED6D-406F-4811-BBD9-4B647793B70A}" type="parTrans" cxnId="{FEF92D87-5746-4E34-9BBE-0A87E4263835}">
      <dgm:prSet/>
      <dgm:spPr/>
      <dgm:t>
        <a:bodyPr/>
        <a:lstStyle/>
        <a:p>
          <a:endParaRPr lang="en-US"/>
        </a:p>
      </dgm:t>
    </dgm:pt>
    <dgm:pt modelId="{0B4A08A2-1839-4646-9458-F114D3A3F891}" type="sibTrans" cxnId="{FEF92D87-5746-4E34-9BBE-0A87E4263835}">
      <dgm:prSet/>
      <dgm:spPr/>
      <dgm:t>
        <a:bodyPr/>
        <a:lstStyle/>
        <a:p>
          <a:endParaRPr lang="en-US"/>
        </a:p>
      </dgm:t>
    </dgm:pt>
    <dgm:pt modelId="{9BDA9566-88E3-450F-B252-BED366D7963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Real Time Prediction of Total Atmospheric Attenuation for mm-wave bands Satellite Links over Indian Region</a:t>
          </a:r>
        </a:p>
      </dgm:t>
    </dgm:pt>
    <dgm:pt modelId="{78512F05-705D-4FEC-9777-CADFDCC32C9A}" type="parTrans" cxnId="{83464703-BB92-4A73-ABB7-3E796D81F64C}">
      <dgm:prSet/>
      <dgm:spPr/>
      <dgm:t>
        <a:bodyPr/>
        <a:lstStyle/>
        <a:p>
          <a:endParaRPr lang="en-US"/>
        </a:p>
      </dgm:t>
    </dgm:pt>
    <dgm:pt modelId="{7E6AD3A4-07CA-470C-B1F6-EF14B3912F30}" type="sibTrans" cxnId="{83464703-BB92-4A73-ABB7-3E796D81F64C}">
      <dgm:prSet/>
      <dgm:spPr/>
      <dgm:t>
        <a:bodyPr/>
        <a:lstStyle/>
        <a:p>
          <a:endParaRPr lang="en-US"/>
        </a:p>
      </dgm:t>
    </dgm:pt>
    <dgm:pt modelId="{F3CE7E0B-3AEC-419B-A2EB-04C52A8436B9}" type="pres">
      <dgm:prSet presAssocID="{47853586-5390-4717-94AF-29C68942916E}" presName="linear" presStyleCnt="0">
        <dgm:presLayoutVars>
          <dgm:dir/>
          <dgm:animLvl val="lvl"/>
          <dgm:resizeHandles val="exact"/>
        </dgm:presLayoutVars>
      </dgm:prSet>
      <dgm:spPr/>
    </dgm:pt>
    <dgm:pt modelId="{1DC44371-AE51-463C-9F49-B738C1984EAA}" type="pres">
      <dgm:prSet presAssocID="{BF0586AF-0EF6-423A-BD1C-B1BF00BC580B}" presName="parentLin" presStyleCnt="0"/>
      <dgm:spPr/>
    </dgm:pt>
    <dgm:pt modelId="{E428A2CD-4292-4CF8-922C-D4EFF7CB675F}" type="pres">
      <dgm:prSet presAssocID="{BF0586AF-0EF6-423A-BD1C-B1BF00BC580B}" presName="parentLeftMargin" presStyleLbl="node1" presStyleIdx="0" presStyleCnt="4"/>
      <dgm:spPr/>
    </dgm:pt>
    <dgm:pt modelId="{80E12915-1D6E-49B0-8C6E-DA82456D8A26}" type="pres">
      <dgm:prSet presAssocID="{BF0586AF-0EF6-423A-BD1C-B1BF00BC58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BF4842-AB9B-4AE6-9DBB-338144FD2DAE}" type="pres">
      <dgm:prSet presAssocID="{BF0586AF-0EF6-423A-BD1C-B1BF00BC580B}" presName="negativeSpace" presStyleCnt="0"/>
      <dgm:spPr/>
    </dgm:pt>
    <dgm:pt modelId="{E8FDA516-FBE3-4D13-991D-798C7EE5C85B}" type="pres">
      <dgm:prSet presAssocID="{BF0586AF-0EF6-423A-BD1C-B1BF00BC580B}" presName="childText" presStyleLbl="conFgAcc1" presStyleIdx="0" presStyleCnt="4">
        <dgm:presLayoutVars>
          <dgm:bulletEnabled val="1"/>
        </dgm:presLayoutVars>
      </dgm:prSet>
      <dgm:spPr/>
    </dgm:pt>
    <dgm:pt modelId="{12E161BC-5529-47A3-8081-7FEDB8F5FF9F}" type="pres">
      <dgm:prSet presAssocID="{A59FBA3B-01F8-4694-903F-5264EFBDD9EE}" presName="spaceBetweenRectangles" presStyleCnt="0"/>
      <dgm:spPr/>
    </dgm:pt>
    <dgm:pt modelId="{EB0C43B9-853D-42C0-80AB-DA68DBBBD8A7}" type="pres">
      <dgm:prSet presAssocID="{DBF4A3C9-633E-47D7-8179-EB6A4C2039C6}" presName="parentLin" presStyleCnt="0"/>
      <dgm:spPr/>
    </dgm:pt>
    <dgm:pt modelId="{0659C8C7-4C91-4318-9157-98BB5AF86FF4}" type="pres">
      <dgm:prSet presAssocID="{DBF4A3C9-633E-47D7-8179-EB6A4C2039C6}" presName="parentLeftMargin" presStyleLbl="node1" presStyleIdx="0" presStyleCnt="4"/>
      <dgm:spPr/>
    </dgm:pt>
    <dgm:pt modelId="{5DC2FF34-1638-4C20-B7B1-D6ED746B246F}" type="pres">
      <dgm:prSet presAssocID="{DBF4A3C9-633E-47D7-8179-EB6A4C2039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F2F7238-12DF-4A68-BE4B-48478BA560E4}" type="pres">
      <dgm:prSet presAssocID="{DBF4A3C9-633E-47D7-8179-EB6A4C2039C6}" presName="negativeSpace" presStyleCnt="0"/>
      <dgm:spPr/>
    </dgm:pt>
    <dgm:pt modelId="{4F4A5757-EAFF-49CE-A188-398503206F61}" type="pres">
      <dgm:prSet presAssocID="{DBF4A3C9-633E-47D7-8179-EB6A4C2039C6}" presName="childText" presStyleLbl="conFgAcc1" presStyleIdx="1" presStyleCnt="4">
        <dgm:presLayoutVars>
          <dgm:bulletEnabled val="1"/>
        </dgm:presLayoutVars>
      </dgm:prSet>
      <dgm:spPr/>
    </dgm:pt>
    <dgm:pt modelId="{9A6DECDC-6EC8-426A-831C-47546024C4A3}" type="pres">
      <dgm:prSet presAssocID="{A035E062-CD83-40D4-82F6-6D86FD56F51B}" presName="spaceBetweenRectangles" presStyleCnt="0"/>
      <dgm:spPr/>
    </dgm:pt>
    <dgm:pt modelId="{C3E13E31-D9E3-4654-A108-EBF055D520D7}" type="pres">
      <dgm:prSet presAssocID="{A9B98BA8-2761-492A-9D7C-6D19A16D1367}" presName="parentLin" presStyleCnt="0"/>
      <dgm:spPr/>
    </dgm:pt>
    <dgm:pt modelId="{89ADD3F3-9086-47A4-9706-3413DC99279F}" type="pres">
      <dgm:prSet presAssocID="{A9B98BA8-2761-492A-9D7C-6D19A16D1367}" presName="parentLeftMargin" presStyleLbl="node1" presStyleIdx="1" presStyleCnt="4"/>
      <dgm:spPr/>
    </dgm:pt>
    <dgm:pt modelId="{14EFEF0D-081C-4C81-939A-FA4D849C4AF9}" type="pres">
      <dgm:prSet presAssocID="{A9B98BA8-2761-492A-9D7C-6D19A16D13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80AFCA-AB28-4C92-8BFA-BF8D111A56B2}" type="pres">
      <dgm:prSet presAssocID="{A9B98BA8-2761-492A-9D7C-6D19A16D1367}" presName="negativeSpace" presStyleCnt="0"/>
      <dgm:spPr/>
    </dgm:pt>
    <dgm:pt modelId="{129D22C4-A7DB-442C-BBA7-45E44C3E5FFA}" type="pres">
      <dgm:prSet presAssocID="{A9B98BA8-2761-492A-9D7C-6D19A16D1367}" presName="childText" presStyleLbl="conFgAcc1" presStyleIdx="2" presStyleCnt="4">
        <dgm:presLayoutVars>
          <dgm:bulletEnabled val="1"/>
        </dgm:presLayoutVars>
      </dgm:prSet>
      <dgm:spPr/>
    </dgm:pt>
    <dgm:pt modelId="{5FCB8776-6DBC-4D5E-AC34-66A69E2CDD98}" type="pres">
      <dgm:prSet presAssocID="{0B4A08A2-1839-4646-9458-F114D3A3F891}" presName="spaceBetweenRectangles" presStyleCnt="0"/>
      <dgm:spPr/>
    </dgm:pt>
    <dgm:pt modelId="{E2C8C466-83E5-4FE5-88D4-07FBAB84C462}" type="pres">
      <dgm:prSet presAssocID="{9BDA9566-88E3-450F-B252-BED366D7963A}" presName="parentLin" presStyleCnt="0"/>
      <dgm:spPr/>
    </dgm:pt>
    <dgm:pt modelId="{F36FE53F-E0CB-4F31-AD15-1CD027F653D0}" type="pres">
      <dgm:prSet presAssocID="{9BDA9566-88E3-450F-B252-BED366D7963A}" presName="parentLeftMargin" presStyleLbl="node1" presStyleIdx="2" presStyleCnt="4"/>
      <dgm:spPr/>
    </dgm:pt>
    <dgm:pt modelId="{1F515825-04FA-430F-87F6-595F2F6554BB}" type="pres">
      <dgm:prSet presAssocID="{9BDA9566-88E3-450F-B252-BED366D7963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8760449-6EC5-4203-8EF1-BC9F9887F9F6}" type="pres">
      <dgm:prSet presAssocID="{9BDA9566-88E3-450F-B252-BED366D7963A}" presName="negativeSpace" presStyleCnt="0"/>
      <dgm:spPr/>
    </dgm:pt>
    <dgm:pt modelId="{A6F8D778-F438-4DB7-9DE1-05E475BFB310}" type="pres">
      <dgm:prSet presAssocID="{9BDA9566-88E3-450F-B252-BED366D7963A}" presName="childText" presStyleLbl="conFgAcc1" presStyleIdx="3" presStyleCnt="4" custScaleY="156519">
        <dgm:presLayoutVars>
          <dgm:bulletEnabled val="1"/>
        </dgm:presLayoutVars>
      </dgm:prSet>
      <dgm:spPr/>
    </dgm:pt>
  </dgm:ptLst>
  <dgm:cxnLst>
    <dgm:cxn modelId="{83464703-BB92-4A73-ABB7-3E796D81F64C}" srcId="{47853586-5390-4717-94AF-29C68942916E}" destId="{9BDA9566-88E3-450F-B252-BED366D7963A}" srcOrd="3" destOrd="0" parTransId="{78512F05-705D-4FEC-9777-CADFDCC32C9A}" sibTransId="{7E6AD3A4-07CA-470C-B1F6-EF14B3912F30}"/>
    <dgm:cxn modelId="{2E32E728-FF56-42DB-8BE0-2872AC38E982}" type="presOf" srcId="{9BDA9566-88E3-450F-B252-BED366D7963A}" destId="{1F515825-04FA-430F-87F6-595F2F6554BB}" srcOrd="1" destOrd="0" presId="urn:microsoft.com/office/officeart/2005/8/layout/list1"/>
    <dgm:cxn modelId="{133C1033-7443-4901-940B-65ECBC7CD55B}" type="presOf" srcId="{A9B98BA8-2761-492A-9D7C-6D19A16D1367}" destId="{14EFEF0D-081C-4C81-939A-FA4D849C4AF9}" srcOrd="1" destOrd="0" presId="urn:microsoft.com/office/officeart/2005/8/layout/list1"/>
    <dgm:cxn modelId="{026F8440-210D-4A22-BD12-8115ADEE1128}" type="presOf" srcId="{A9B98BA8-2761-492A-9D7C-6D19A16D1367}" destId="{89ADD3F3-9086-47A4-9706-3413DC99279F}" srcOrd="0" destOrd="0" presId="urn:microsoft.com/office/officeart/2005/8/layout/list1"/>
    <dgm:cxn modelId="{44EE5542-518F-4326-A54D-1AD32C5CF977}" srcId="{47853586-5390-4717-94AF-29C68942916E}" destId="{BF0586AF-0EF6-423A-BD1C-B1BF00BC580B}" srcOrd="0" destOrd="0" parTransId="{FF71AE33-E499-455B-AED2-1E7E58511FFF}" sibTransId="{A59FBA3B-01F8-4694-903F-5264EFBDD9EE}"/>
    <dgm:cxn modelId="{68FBEC52-2266-4598-BF48-E509E806CD80}" srcId="{47853586-5390-4717-94AF-29C68942916E}" destId="{DBF4A3C9-633E-47D7-8179-EB6A4C2039C6}" srcOrd="1" destOrd="0" parTransId="{DD7567A2-4F05-43AC-BF74-5DC8A0DCBA82}" sibTransId="{A035E062-CD83-40D4-82F6-6D86FD56F51B}"/>
    <dgm:cxn modelId="{2B528B82-44FB-42E9-9746-C2BD9494DBAF}" type="presOf" srcId="{DBF4A3C9-633E-47D7-8179-EB6A4C2039C6}" destId="{5DC2FF34-1638-4C20-B7B1-D6ED746B246F}" srcOrd="1" destOrd="0" presId="urn:microsoft.com/office/officeart/2005/8/layout/list1"/>
    <dgm:cxn modelId="{AA32F886-9993-46DF-97FB-1D3951C41172}" type="presOf" srcId="{9BDA9566-88E3-450F-B252-BED366D7963A}" destId="{F36FE53F-E0CB-4F31-AD15-1CD027F653D0}" srcOrd="0" destOrd="0" presId="urn:microsoft.com/office/officeart/2005/8/layout/list1"/>
    <dgm:cxn modelId="{FEF92D87-5746-4E34-9BBE-0A87E4263835}" srcId="{47853586-5390-4717-94AF-29C68942916E}" destId="{A9B98BA8-2761-492A-9D7C-6D19A16D1367}" srcOrd="2" destOrd="0" parTransId="{2FE0ED6D-406F-4811-BBD9-4B647793B70A}" sibTransId="{0B4A08A2-1839-4646-9458-F114D3A3F891}"/>
    <dgm:cxn modelId="{FE9F1BA1-B560-447E-8901-E3B020299533}" type="presOf" srcId="{BF0586AF-0EF6-423A-BD1C-B1BF00BC580B}" destId="{E428A2CD-4292-4CF8-922C-D4EFF7CB675F}" srcOrd="0" destOrd="0" presId="urn:microsoft.com/office/officeart/2005/8/layout/list1"/>
    <dgm:cxn modelId="{7546DAA1-8305-4CA8-908E-3394CCAD23E0}" type="presOf" srcId="{47853586-5390-4717-94AF-29C68942916E}" destId="{F3CE7E0B-3AEC-419B-A2EB-04C52A8436B9}" srcOrd="0" destOrd="0" presId="urn:microsoft.com/office/officeart/2005/8/layout/list1"/>
    <dgm:cxn modelId="{C2B237A5-9ADF-4BF2-A600-6FC33CD3C0C3}" type="presOf" srcId="{DBF4A3C9-633E-47D7-8179-EB6A4C2039C6}" destId="{0659C8C7-4C91-4318-9157-98BB5AF86FF4}" srcOrd="0" destOrd="0" presId="urn:microsoft.com/office/officeart/2005/8/layout/list1"/>
    <dgm:cxn modelId="{1FD65DA6-1060-411D-B25B-6B4474804676}" type="presOf" srcId="{BF0586AF-0EF6-423A-BD1C-B1BF00BC580B}" destId="{80E12915-1D6E-49B0-8C6E-DA82456D8A26}" srcOrd="1" destOrd="0" presId="urn:microsoft.com/office/officeart/2005/8/layout/list1"/>
    <dgm:cxn modelId="{D74E67BE-F619-4272-8C8F-54734CABBA31}" type="presParOf" srcId="{F3CE7E0B-3AEC-419B-A2EB-04C52A8436B9}" destId="{1DC44371-AE51-463C-9F49-B738C1984EAA}" srcOrd="0" destOrd="0" presId="urn:microsoft.com/office/officeart/2005/8/layout/list1"/>
    <dgm:cxn modelId="{9C1F96CF-B1A5-42E7-B716-5155E9B0A7D9}" type="presParOf" srcId="{1DC44371-AE51-463C-9F49-B738C1984EAA}" destId="{E428A2CD-4292-4CF8-922C-D4EFF7CB675F}" srcOrd="0" destOrd="0" presId="urn:microsoft.com/office/officeart/2005/8/layout/list1"/>
    <dgm:cxn modelId="{5145D9D2-A455-43E5-82D4-7D7CBE38AE00}" type="presParOf" srcId="{1DC44371-AE51-463C-9F49-B738C1984EAA}" destId="{80E12915-1D6E-49B0-8C6E-DA82456D8A26}" srcOrd="1" destOrd="0" presId="urn:microsoft.com/office/officeart/2005/8/layout/list1"/>
    <dgm:cxn modelId="{F8E4F252-9842-4453-9B42-E75870AF39C1}" type="presParOf" srcId="{F3CE7E0B-3AEC-419B-A2EB-04C52A8436B9}" destId="{E7BF4842-AB9B-4AE6-9DBB-338144FD2DAE}" srcOrd="1" destOrd="0" presId="urn:microsoft.com/office/officeart/2005/8/layout/list1"/>
    <dgm:cxn modelId="{0B93C3A0-953D-4313-88CA-B98F4178C009}" type="presParOf" srcId="{F3CE7E0B-3AEC-419B-A2EB-04C52A8436B9}" destId="{E8FDA516-FBE3-4D13-991D-798C7EE5C85B}" srcOrd="2" destOrd="0" presId="urn:microsoft.com/office/officeart/2005/8/layout/list1"/>
    <dgm:cxn modelId="{BC2DB814-7F15-49F5-A1D3-01FF666B9780}" type="presParOf" srcId="{F3CE7E0B-3AEC-419B-A2EB-04C52A8436B9}" destId="{12E161BC-5529-47A3-8081-7FEDB8F5FF9F}" srcOrd="3" destOrd="0" presId="urn:microsoft.com/office/officeart/2005/8/layout/list1"/>
    <dgm:cxn modelId="{DE5842D0-06D4-423A-B377-ED91F15C5E7D}" type="presParOf" srcId="{F3CE7E0B-3AEC-419B-A2EB-04C52A8436B9}" destId="{EB0C43B9-853D-42C0-80AB-DA68DBBBD8A7}" srcOrd="4" destOrd="0" presId="urn:microsoft.com/office/officeart/2005/8/layout/list1"/>
    <dgm:cxn modelId="{145EF12C-304E-45C3-8A31-BBD74EECFFAB}" type="presParOf" srcId="{EB0C43B9-853D-42C0-80AB-DA68DBBBD8A7}" destId="{0659C8C7-4C91-4318-9157-98BB5AF86FF4}" srcOrd="0" destOrd="0" presId="urn:microsoft.com/office/officeart/2005/8/layout/list1"/>
    <dgm:cxn modelId="{8CBAA4AF-27BD-4BA3-AF9C-24E6CD411A47}" type="presParOf" srcId="{EB0C43B9-853D-42C0-80AB-DA68DBBBD8A7}" destId="{5DC2FF34-1638-4C20-B7B1-D6ED746B246F}" srcOrd="1" destOrd="0" presId="urn:microsoft.com/office/officeart/2005/8/layout/list1"/>
    <dgm:cxn modelId="{E0775D98-AF1B-4844-BE81-D94BB98E340B}" type="presParOf" srcId="{F3CE7E0B-3AEC-419B-A2EB-04C52A8436B9}" destId="{9F2F7238-12DF-4A68-BE4B-48478BA560E4}" srcOrd="5" destOrd="0" presId="urn:microsoft.com/office/officeart/2005/8/layout/list1"/>
    <dgm:cxn modelId="{1C9E9C87-6718-4D12-B28C-C20300F4E537}" type="presParOf" srcId="{F3CE7E0B-3AEC-419B-A2EB-04C52A8436B9}" destId="{4F4A5757-EAFF-49CE-A188-398503206F61}" srcOrd="6" destOrd="0" presId="urn:microsoft.com/office/officeart/2005/8/layout/list1"/>
    <dgm:cxn modelId="{083D4852-E3C9-4B0C-89B0-B4DBE85588D9}" type="presParOf" srcId="{F3CE7E0B-3AEC-419B-A2EB-04C52A8436B9}" destId="{9A6DECDC-6EC8-426A-831C-47546024C4A3}" srcOrd="7" destOrd="0" presId="urn:microsoft.com/office/officeart/2005/8/layout/list1"/>
    <dgm:cxn modelId="{B64B2F86-BDBF-45BD-B326-31ECAD51792B}" type="presParOf" srcId="{F3CE7E0B-3AEC-419B-A2EB-04C52A8436B9}" destId="{C3E13E31-D9E3-4654-A108-EBF055D520D7}" srcOrd="8" destOrd="0" presId="urn:microsoft.com/office/officeart/2005/8/layout/list1"/>
    <dgm:cxn modelId="{43D3819C-2591-4426-8F6F-ED9285602FAB}" type="presParOf" srcId="{C3E13E31-D9E3-4654-A108-EBF055D520D7}" destId="{89ADD3F3-9086-47A4-9706-3413DC99279F}" srcOrd="0" destOrd="0" presId="urn:microsoft.com/office/officeart/2005/8/layout/list1"/>
    <dgm:cxn modelId="{A390CFFF-9CBD-4914-96DD-B224BD700EA4}" type="presParOf" srcId="{C3E13E31-D9E3-4654-A108-EBF055D520D7}" destId="{14EFEF0D-081C-4C81-939A-FA4D849C4AF9}" srcOrd="1" destOrd="0" presId="urn:microsoft.com/office/officeart/2005/8/layout/list1"/>
    <dgm:cxn modelId="{79C38E60-C406-4CD8-97E4-E4F0C6898B5F}" type="presParOf" srcId="{F3CE7E0B-3AEC-419B-A2EB-04C52A8436B9}" destId="{E180AFCA-AB28-4C92-8BFA-BF8D111A56B2}" srcOrd="9" destOrd="0" presId="urn:microsoft.com/office/officeart/2005/8/layout/list1"/>
    <dgm:cxn modelId="{9757C633-DBE3-446D-92AE-1B1B4E12FF77}" type="presParOf" srcId="{F3CE7E0B-3AEC-419B-A2EB-04C52A8436B9}" destId="{129D22C4-A7DB-442C-BBA7-45E44C3E5FFA}" srcOrd="10" destOrd="0" presId="urn:microsoft.com/office/officeart/2005/8/layout/list1"/>
    <dgm:cxn modelId="{EBD5AD4D-4C64-45C6-8AE0-EFEFA726F042}" type="presParOf" srcId="{F3CE7E0B-3AEC-419B-A2EB-04C52A8436B9}" destId="{5FCB8776-6DBC-4D5E-AC34-66A69E2CDD98}" srcOrd="11" destOrd="0" presId="urn:microsoft.com/office/officeart/2005/8/layout/list1"/>
    <dgm:cxn modelId="{A3388611-9929-4432-82BF-460617C7FE1D}" type="presParOf" srcId="{F3CE7E0B-3AEC-419B-A2EB-04C52A8436B9}" destId="{E2C8C466-83E5-4FE5-88D4-07FBAB84C462}" srcOrd="12" destOrd="0" presId="urn:microsoft.com/office/officeart/2005/8/layout/list1"/>
    <dgm:cxn modelId="{45BCAE23-9B90-459D-873F-8CD0A2D8497E}" type="presParOf" srcId="{E2C8C466-83E5-4FE5-88D4-07FBAB84C462}" destId="{F36FE53F-E0CB-4F31-AD15-1CD027F653D0}" srcOrd="0" destOrd="0" presId="urn:microsoft.com/office/officeart/2005/8/layout/list1"/>
    <dgm:cxn modelId="{5A9B279D-E2ED-4C14-901A-44B11ECEF83D}" type="presParOf" srcId="{E2C8C466-83E5-4FE5-88D4-07FBAB84C462}" destId="{1F515825-04FA-430F-87F6-595F2F6554BB}" srcOrd="1" destOrd="0" presId="urn:microsoft.com/office/officeart/2005/8/layout/list1"/>
    <dgm:cxn modelId="{6B59FCDA-5F38-4012-BC3B-B891EEC0DD93}" type="presParOf" srcId="{F3CE7E0B-3AEC-419B-A2EB-04C52A8436B9}" destId="{88760449-6EC5-4203-8EF1-BC9F9887F9F6}" srcOrd="13" destOrd="0" presId="urn:microsoft.com/office/officeart/2005/8/layout/list1"/>
    <dgm:cxn modelId="{DA9EB4F0-F6DF-4663-BD39-FAAE41F410F5}" type="presParOf" srcId="{F3CE7E0B-3AEC-419B-A2EB-04C52A8436B9}" destId="{A6F8D778-F438-4DB7-9DE1-05E475BFB3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3D00C6-5748-4085-BC35-8511824A254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2F51E21-F125-4A42-9276-302810F498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Collecting Attenuation Data From BCSCL</a:t>
          </a:r>
        </a:p>
      </dgm:t>
    </dgm:pt>
    <dgm:pt modelId="{DE42763C-1E4E-47A6-BE3B-6288FE073C50}" type="parTrans" cxnId="{85333A5B-B560-484A-A141-CD5799FBFE9F}">
      <dgm:prSet/>
      <dgm:spPr/>
      <dgm:t>
        <a:bodyPr/>
        <a:lstStyle/>
        <a:p>
          <a:endParaRPr lang="en-US"/>
        </a:p>
      </dgm:t>
    </dgm:pt>
    <dgm:pt modelId="{5A806DFF-9FA8-4E3D-9580-2C0000CE9C08}" type="sibTrans" cxnId="{85333A5B-B560-484A-A141-CD5799FBFE9F}">
      <dgm:prSet/>
      <dgm:spPr/>
      <dgm:t>
        <a:bodyPr/>
        <a:lstStyle/>
        <a:p>
          <a:endParaRPr lang="en-US"/>
        </a:p>
      </dgm:t>
    </dgm:pt>
    <dgm:pt modelId="{86745048-B719-4B2E-8AED-F38D56EBA37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 Predicting Model</a:t>
          </a:r>
        </a:p>
      </dgm:t>
    </dgm:pt>
    <dgm:pt modelId="{85474E4F-07D8-45D3-AEDC-45A0A2826961}" type="parTrans" cxnId="{76AF0119-299E-4322-B2B9-D47D451C2CC4}">
      <dgm:prSet/>
      <dgm:spPr/>
      <dgm:t>
        <a:bodyPr/>
        <a:lstStyle/>
        <a:p>
          <a:endParaRPr lang="en-US"/>
        </a:p>
      </dgm:t>
    </dgm:pt>
    <dgm:pt modelId="{4E07AB7B-8E7F-444B-8B41-15EB00CE6FB2}" type="sibTrans" cxnId="{76AF0119-299E-4322-B2B9-D47D451C2CC4}">
      <dgm:prSet/>
      <dgm:spPr/>
      <dgm:t>
        <a:bodyPr/>
        <a:lstStyle/>
        <a:p>
          <a:endParaRPr lang="en-US"/>
        </a:p>
      </dgm:t>
    </dgm:pt>
    <dgm:pt modelId="{FFF2993A-5B5B-4C15-94E4-254087150B5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 the Prediction</a:t>
          </a:r>
        </a:p>
      </dgm:t>
    </dgm:pt>
    <dgm:pt modelId="{E417E2A7-F790-4528-8223-85097C4768AC}" type="parTrans" cxnId="{980B328C-9613-4747-B3B6-043FE8C83D1B}">
      <dgm:prSet/>
      <dgm:spPr/>
      <dgm:t>
        <a:bodyPr/>
        <a:lstStyle/>
        <a:p>
          <a:endParaRPr lang="en-US"/>
        </a:p>
      </dgm:t>
    </dgm:pt>
    <dgm:pt modelId="{15780608-A2F8-4174-B725-157338132D17}" type="sibTrans" cxnId="{980B328C-9613-4747-B3B6-043FE8C83D1B}">
      <dgm:prSet/>
      <dgm:spPr/>
      <dgm:t>
        <a:bodyPr/>
        <a:lstStyle/>
        <a:p>
          <a:endParaRPr lang="en-US"/>
        </a:p>
      </dgm:t>
    </dgm:pt>
    <dgm:pt modelId="{A5AF2D6B-FE1E-4CC9-BA8D-5097A5C556C2}" type="pres">
      <dgm:prSet presAssocID="{703D00C6-5748-4085-BC35-8511824A2542}" presName="linearFlow" presStyleCnt="0">
        <dgm:presLayoutVars>
          <dgm:resizeHandles val="exact"/>
        </dgm:presLayoutVars>
      </dgm:prSet>
      <dgm:spPr/>
    </dgm:pt>
    <dgm:pt modelId="{CEA8F7BC-7613-4786-AF9B-0EFA498C261C}" type="pres">
      <dgm:prSet presAssocID="{32F51E21-F125-4A42-9276-302810F4981F}" presName="node" presStyleLbl="node1" presStyleIdx="0" presStyleCnt="3">
        <dgm:presLayoutVars>
          <dgm:bulletEnabled val="1"/>
        </dgm:presLayoutVars>
      </dgm:prSet>
      <dgm:spPr/>
    </dgm:pt>
    <dgm:pt modelId="{D43C6230-7E3A-494C-8FCA-CA616C485153}" type="pres">
      <dgm:prSet presAssocID="{5A806DFF-9FA8-4E3D-9580-2C0000CE9C08}" presName="sibTrans" presStyleLbl="sibTrans2D1" presStyleIdx="0" presStyleCnt="2"/>
      <dgm:spPr/>
    </dgm:pt>
    <dgm:pt modelId="{547D9198-B94E-4BB6-97D4-C3D43D8483B9}" type="pres">
      <dgm:prSet presAssocID="{5A806DFF-9FA8-4E3D-9580-2C0000CE9C08}" presName="connectorText" presStyleLbl="sibTrans2D1" presStyleIdx="0" presStyleCnt="2"/>
      <dgm:spPr/>
    </dgm:pt>
    <dgm:pt modelId="{430AF23B-2AB2-4E69-BC6D-B44849009DDF}" type="pres">
      <dgm:prSet presAssocID="{86745048-B719-4B2E-8AED-F38D56EBA37F}" presName="node" presStyleLbl="node1" presStyleIdx="1" presStyleCnt="3">
        <dgm:presLayoutVars>
          <dgm:bulletEnabled val="1"/>
        </dgm:presLayoutVars>
      </dgm:prSet>
      <dgm:spPr/>
    </dgm:pt>
    <dgm:pt modelId="{49818D78-C9B1-4BBA-BFF0-95BEB849EC66}" type="pres">
      <dgm:prSet presAssocID="{4E07AB7B-8E7F-444B-8B41-15EB00CE6FB2}" presName="sibTrans" presStyleLbl="sibTrans2D1" presStyleIdx="1" presStyleCnt="2"/>
      <dgm:spPr/>
    </dgm:pt>
    <dgm:pt modelId="{0C2883B6-BB55-49A2-9900-B9742FF48D3D}" type="pres">
      <dgm:prSet presAssocID="{4E07AB7B-8E7F-444B-8B41-15EB00CE6FB2}" presName="connectorText" presStyleLbl="sibTrans2D1" presStyleIdx="1" presStyleCnt="2"/>
      <dgm:spPr/>
    </dgm:pt>
    <dgm:pt modelId="{8B30B573-AAE9-49EB-BCC9-8D6B2E2A70EB}" type="pres">
      <dgm:prSet presAssocID="{FFF2993A-5B5B-4C15-94E4-254087150B52}" presName="node" presStyleLbl="node1" presStyleIdx="2" presStyleCnt="3">
        <dgm:presLayoutVars>
          <dgm:bulletEnabled val="1"/>
        </dgm:presLayoutVars>
      </dgm:prSet>
      <dgm:spPr/>
    </dgm:pt>
  </dgm:ptLst>
  <dgm:cxnLst>
    <dgm:cxn modelId="{57F60001-CD11-4295-A85C-FF984BC0B0A9}" type="presOf" srcId="{703D00C6-5748-4085-BC35-8511824A2542}" destId="{A5AF2D6B-FE1E-4CC9-BA8D-5097A5C556C2}" srcOrd="0" destOrd="0" presId="urn:microsoft.com/office/officeart/2005/8/layout/process2"/>
    <dgm:cxn modelId="{76AF0119-299E-4322-B2B9-D47D451C2CC4}" srcId="{703D00C6-5748-4085-BC35-8511824A2542}" destId="{86745048-B719-4B2E-8AED-F38D56EBA37F}" srcOrd="1" destOrd="0" parTransId="{85474E4F-07D8-45D3-AEDC-45A0A2826961}" sibTransId="{4E07AB7B-8E7F-444B-8B41-15EB00CE6FB2}"/>
    <dgm:cxn modelId="{85333A5B-B560-484A-A141-CD5799FBFE9F}" srcId="{703D00C6-5748-4085-BC35-8511824A2542}" destId="{32F51E21-F125-4A42-9276-302810F4981F}" srcOrd="0" destOrd="0" parTransId="{DE42763C-1E4E-47A6-BE3B-6288FE073C50}" sibTransId="{5A806DFF-9FA8-4E3D-9580-2C0000CE9C08}"/>
    <dgm:cxn modelId="{F397C858-2221-439D-B3DF-D03260EADF79}" type="presOf" srcId="{FFF2993A-5B5B-4C15-94E4-254087150B52}" destId="{8B30B573-AAE9-49EB-BCC9-8D6B2E2A70EB}" srcOrd="0" destOrd="0" presId="urn:microsoft.com/office/officeart/2005/8/layout/process2"/>
    <dgm:cxn modelId="{0CEAB259-537E-4A1E-8832-E311035F03CD}" type="presOf" srcId="{5A806DFF-9FA8-4E3D-9580-2C0000CE9C08}" destId="{D43C6230-7E3A-494C-8FCA-CA616C485153}" srcOrd="0" destOrd="0" presId="urn:microsoft.com/office/officeart/2005/8/layout/process2"/>
    <dgm:cxn modelId="{980B328C-9613-4747-B3B6-043FE8C83D1B}" srcId="{703D00C6-5748-4085-BC35-8511824A2542}" destId="{FFF2993A-5B5B-4C15-94E4-254087150B52}" srcOrd="2" destOrd="0" parTransId="{E417E2A7-F790-4528-8223-85097C4768AC}" sibTransId="{15780608-A2F8-4174-B725-157338132D17}"/>
    <dgm:cxn modelId="{28CC6ABD-1D7B-4184-9F2C-B6CBE4A46E10}" type="presOf" srcId="{4E07AB7B-8E7F-444B-8B41-15EB00CE6FB2}" destId="{49818D78-C9B1-4BBA-BFF0-95BEB849EC66}" srcOrd="0" destOrd="0" presId="urn:microsoft.com/office/officeart/2005/8/layout/process2"/>
    <dgm:cxn modelId="{C8FC5EC2-DD3A-4A37-BE56-05BBFB0698BF}" type="presOf" srcId="{5A806DFF-9FA8-4E3D-9580-2C0000CE9C08}" destId="{547D9198-B94E-4BB6-97D4-C3D43D8483B9}" srcOrd="1" destOrd="0" presId="urn:microsoft.com/office/officeart/2005/8/layout/process2"/>
    <dgm:cxn modelId="{AF1684CF-0E3B-4ADF-AD10-B23FA269B22E}" type="presOf" srcId="{32F51E21-F125-4A42-9276-302810F4981F}" destId="{CEA8F7BC-7613-4786-AF9B-0EFA498C261C}" srcOrd="0" destOrd="0" presId="urn:microsoft.com/office/officeart/2005/8/layout/process2"/>
    <dgm:cxn modelId="{29E7FAFE-F774-48B3-9B8B-0762A8575A98}" type="presOf" srcId="{86745048-B719-4B2E-8AED-F38D56EBA37F}" destId="{430AF23B-2AB2-4E69-BC6D-B44849009DDF}" srcOrd="0" destOrd="0" presId="urn:microsoft.com/office/officeart/2005/8/layout/process2"/>
    <dgm:cxn modelId="{606FAFFF-8373-4870-B4F0-8981614F0C01}" type="presOf" srcId="{4E07AB7B-8E7F-444B-8B41-15EB00CE6FB2}" destId="{0C2883B6-BB55-49A2-9900-B9742FF48D3D}" srcOrd="1" destOrd="0" presId="urn:microsoft.com/office/officeart/2005/8/layout/process2"/>
    <dgm:cxn modelId="{CBA18D21-4007-4170-B633-2E43B4BF2A5D}" type="presParOf" srcId="{A5AF2D6B-FE1E-4CC9-BA8D-5097A5C556C2}" destId="{CEA8F7BC-7613-4786-AF9B-0EFA498C261C}" srcOrd="0" destOrd="0" presId="urn:microsoft.com/office/officeart/2005/8/layout/process2"/>
    <dgm:cxn modelId="{1F0D5A38-FE80-4B6C-99F7-FBBD97BAF0F3}" type="presParOf" srcId="{A5AF2D6B-FE1E-4CC9-BA8D-5097A5C556C2}" destId="{D43C6230-7E3A-494C-8FCA-CA616C485153}" srcOrd="1" destOrd="0" presId="urn:microsoft.com/office/officeart/2005/8/layout/process2"/>
    <dgm:cxn modelId="{56C9F2BC-1744-4344-877C-3E18CE0B30D3}" type="presParOf" srcId="{D43C6230-7E3A-494C-8FCA-CA616C485153}" destId="{547D9198-B94E-4BB6-97D4-C3D43D8483B9}" srcOrd="0" destOrd="0" presId="urn:microsoft.com/office/officeart/2005/8/layout/process2"/>
    <dgm:cxn modelId="{43D0875C-5286-4AA9-9BA7-B8B4D5FD2702}" type="presParOf" srcId="{A5AF2D6B-FE1E-4CC9-BA8D-5097A5C556C2}" destId="{430AF23B-2AB2-4E69-BC6D-B44849009DDF}" srcOrd="2" destOrd="0" presId="urn:microsoft.com/office/officeart/2005/8/layout/process2"/>
    <dgm:cxn modelId="{5ED65306-99EB-4900-ABE8-599C41CE1959}" type="presParOf" srcId="{A5AF2D6B-FE1E-4CC9-BA8D-5097A5C556C2}" destId="{49818D78-C9B1-4BBA-BFF0-95BEB849EC66}" srcOrd="3" destOrd="0" presId="urn:microsoft.com/office/officeart/2005/8/layout/process2"/>
    <dgm:cxn modelId="{D4C11E97-2257-439E-A815-E505BCD7C11A}" type="presParOf" srcId="{49818D78-C9B1-4BBA-BFF0-95BEB849EC66}" destId="{0C2883B6-BB55-49A2-9900-B9742FF48D3D}" srcOrd="0" destOrd="0" presId="urn:microsoft.com/office/officeart/2005/8/layout/process2"/>
    <dgm:cxn modelId="{1923AA95-9827-412C-8BBB-13E37E101A13}" type="presParOf" srcId="{A5AF2D6B-FE1E-4CC9-BA8D-5097A5C556C2}" destId="{8B30B573-AAE9-49EB-BCC9-8D6B2E2A70E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E0C21A-C88D-4558-A794-F3B82F9FB32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D1F48-C33E-4B3D-B992-C2718972F52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</a:t>
          </a:r>
        </a:p>
      </dgm:t>
    </dgm:pt>
    <dgm:pt modelId="{53DCFEC4-73C1-43B5-9130-0F83CA33C21A}" type="parTrans" cxnId="{252FB707-9D78-4F8C-A721-E604E46E376A}">
      <dgm:prSet/>
      <dgm:spPr/>
      <dgm:t>
        <a:bodyPr/>
        <a:lstStyle/>
        <a:p>
          <a:endParaRPr lang="en-US"/>
        </a:p>
      </dgm:t>
    </dgm:pt>
    <dgm:pt modelId="{0E0FCADA-4063-4288-B8F4-998464F9E337}" type="sibTrans" cxnId="{252FB707-9D78-4F8C-A721-E604E46E376A}">
      <dgm:prSet/>
      <dgm:spPr/>
      <dgm:t>
        <a:bodyPr/>
        <a:lstStyle/>
        <a:p>
          <a:endParaRPr lang="en-US"/>
        </a:p>
      </dgm:t>
    </dgm:pt>
    <dgm:pt modelId="{BB89026C-7287-44F6-80C9-A3BFAE36F20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Mathematical Model</a:t>
          </a:r>
        </a:p>
      </dgm:t>
    </dgm:pt>
    <dgm:pt modelId="{44C2E6C6-9A93-42D4-908C-FC5AA33F6A6B}" type="parTrans" cxnId="{D76BBF0F-6D9D-4BEA-AC62-175DD33D0888}">
      <dgm:prSet/>
      <dgm:spPr/>
      <dgm:t>
        <a:bodyPr/>
        <a:lstStyle/>
        <a:p>
          <a:endParaRPr lang="en-US"/>
        </a:p>
      </dgm:t>
    </dgm:pt>
    <dgm:pt modelId="{967E8202-7895-46F5-816C-FFF977156E15}" type="sibTrans" cxnId="{D76BBF0F-6D9D-4BEA-AC62-175DD33D0888}">
      <dgm:prSet/>
      <dgm:spPr/>
      <dgm:t>
        <a:bodyPr/>
        <a:lstStyle/>
        <a:p>
          <a:endParaRPr lang="en-US"/>
        </a:p>
      </dgm:t>
    </dgm:pt>
    <dgm:pt modelId="{5A93AF06-88D2-49FE-A6B6-9ED0F8A45D2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Machine Learning Model</a:t>
          </a:r>
        </a:p>
      </dgm:t>
    </dgm:pt>
    <dgm:pt modelId="{82B35A73-DBB8-43F5-9A4A-409F0032F6EE}" type="parTrans" cxnId="{816F61A6-D718-47B6-9007-29B6925EB7E2}">
      <dgm:prSet/>
      <dgm:spPr/>
      <dgm:t>
        <a:bodyPr/>
        <a:lstStyle/>
        <a:p>
          <a:endParaRPr lang="en-US"/>
        </a:p>
      </dgm:t>
    </dgm:pt>
    <dgm:pt modelId="{ACE6B508-EACC-4531-9C30-391509DDE6A7}" type="sibTrans" cxnId="{816F61A6-D718-47B6-9007-29B6925EB7E2}">
      <dgm:prSet/>
      <dgm:spPr/>
      <dgm:t>
        <a:bodyPr/>
        <a:lstStyle/>
        <a:p>
          <a:endParaRPr lang="en-US"/>
        </a:p>
      </dgm:t>
    </dgm:pt>
    <dgm:pt modelId="{D054ECB7-5BD1-41F4-9DE0-472301E9B8F9}" type="pres">
      <dgm:prSet presAssocID="{CDE0C21A-C88D-4558-A794-F3B82F9FB3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511FB0-C1BF-441E-9D8F-EDB96A3D72BA}" type="pres">
      <dgm:prSet presAssocID="{803D1F48-C33E-4B3D-B992-C2718972F520}" presName="hierRoot1" presStyleCnt="0">
        <dgm:presLayoutVars>
          <dgm:hierBranch val="init"/>
        </dgm:presLayoutVars>
      </dgm:prSet>
      <dgm:spPr/>
    </dgm:pt>
    <dgm:pt modelId="{21872FEB-8E41-400C-9107-06F077EFD865}" type="pres">
      <dgm:prSet presAssocID="{803D1F48-C33E-4B3D-B992-C2718972F520}" presName="rootComposite1" presStyleCnt="0"/>
      <dgm:spPr/>
    </dgm:pt>
    <dgm:pt modelId="{EE750700-AC0A-4B7C-9F89-FD50374F3EE2}" type="pres">
      <dgm:prSet presAssocID="{803D1F48-C33E-4B3D-B992-C2718972F520}" presName="rootText1" presStyleLbl="node0" presStyleIdx="0" presStyleCnt="1">
        <dgm:presLayoutVars>
          <dgm:chPref val="3"/>
        </dgm:presLayoutVars>
      </dgm:prSet>
      <dgm:spPr/>
    </dgm:pt>
    <dgm:pt modelId="{57B3E11F-3729-4931-A13A-7F4C9AFBB062}" type="pres">
      <dgm:prSet presAssocID="{803D1F48-C33E-4B3D-B992-C2718972F520}" presName="rootConnector1" presStyleLbl="node1" presStyleIdx="0" presStyleCnt="0"/>
      <dgm:spPr/>
    </dgm:pt>
    <dgm:pt modelId="{30A276AB-A274-4712-88B8-B3CC97312523}" type="pres">
      <dgm:prSet presAssocID="{803D1F48-C33E-4B3D-B992-C2718972F520}" presName="hierChild2" presStyleCnt="0"/>
      <dgm:spPr/>
    </dgm:pt>
    <dgm:pt modelId="{F214CADC-FBC4-452D-88C3-E24AC79972A3}" type="pres">
      <dgm:prSet presAssocID="{44C2E6C6-9A93-42D4-908C-FC5AA33F6A6B}" presName="Name37" presStyleLbl="parChTrans1D2" presStyleIdx="0" presStyleCnt="2"/>
      <dgm:spPr/>
    </dgm:pt>
    <dgm:pt modelId="{4FA6380D-0353-44E7-ADA8-916A34384D6D}" type="pres">
      <dgm:prSet presAssocID="{BB89026C-7287-44F6-80C9-A3BFAE36F20D}" presName="hierRoot2" presStyleCnt="0">
        <dgm:presLayoutVars>
          <dgm:hierBranch val="init"/>
        </dgm:presLayoutVars>
      </dgm:prSet>
      <dgm:spPr/>
    </dgm:pt>
    <dgm:pt modelId="{52EDCFF1-2331-4514-9FAC-71A040AD2DD0}" type="pres">
      <dgm:prSet presAssocID="{BB89026C-7287-44F6-80C9-A3BFAE36F20D}" presName="rootComposite" presStyleCnt="0"/>
      <dgm:spPr/>
    </dgm:pt>
    <dgm:pt modelId="{6FE98129-520D-4E65-876B-73A09970E855}" type="pres">
      <dgm:prSet presAssocID="{BB89026C-7287-44F6-80C9-A3BFAE36F20D}" presName="rootText" presStyleLbl="node2" presStyleIdx="0" presStyleCnt="2">
        <dgm:presLayoutVars>
          <dgm:chPref val="3"/>
        </dgm:presLayoutVars>
      </dgm:prSet>
      <dgm:spPr/>
    </dgm:pt>
    <dgm:pt modelId="{BBC90677-1D46-4092-9F7E-5A7E2417492F}" type="pres">
      <dgm:prSet presAssocID="{BB89026C-7287-44F6-80C9-A3BFAE36F20D}" presName="rootConnector" presStyleLbl="node2" presStyleIdx="0" presStyleCnt="2"/>
      <dgm:spPr/>
    </dgm:pt>
    <dgm:pt modelId="{90EA191D-1F86-4306-9D89-52C8AFEFB700}" type="pres">
      <dgm:prSet presAssocID="{BB89026C-7287-44F6-80C9-A3BFAE36F20D}" presName="hierChild4" presStyleCnt="0"/>
      <dgm:spPr/>
    </dgm:pt>
    <dgm:pt modelId="{4318929C-3F33-4ADA-BA1D-C534900A5631}" type="pres">
      <dgm:prSet presAssocID="{BB89026C-7287-44F6-80C9-A3BFAE36F20D}" presName="hierChild5" presStyleCnt="0"/>
      <dgm:spPr/>
    </dgm:pt>
    <dgm:pt modelId="{B7C83668-A856-4155-A806-08DD78E5ECFB}" type="pres">
      <dgm:prSet presAssocID="{82B35A73-DBB8-43F5-9A4A-409F0032F6EE}" presName="Name37" presStyleLbl="parChTrans1D2" presStyleIdx="1" presStyleCnt="2"/>
      <dgm:spPr/>
    </dgm:pt>
    <dgm:pt modelId="{BAFE269B-4389-4001-A35C-C775B27F671F}" type="pres">
      <dgm:prSet presAssocID="{5A93AF06-88D2-49FE-A6B6-9ED0F8A45D2F}" presName="hierRoot2" presStyleCnt="0">
        <dgm:presLayoutVars>
          <dgm:hierBranch val="init"/>
        </dgm:presLayoutVars>
      </dgm:prSet>
      <dgm:spPr/>
    </dgm:pt>
    <dgm:pt modelId="{EDE84E34-F1EA-4B5B-9DD4-C53A64F62659}" type="pres">
      <dgm:prSet presAssocID="{5A93AF06-88D2-49FE-A6B6-9ED0F8A45D2F}" presName="rootComposite" presStyleCnt="0"/>
      <dgm:spPr/>
    </dgm:pt>
    <dgm:pt modelId="{C7040FF0-8972-4B54-A5C0-9ED49AD23C96}" type="pres">
      <dgm:prSet presAssocID="{5A93AF06-88D2-49FE-A6B6-9ED0F8A45D2F}" presName="rootText" presStyleLbl="node2" presStyleIdx="1" presStyleCnt="2">
        <dgm:presLayoutVars>
          <dgm:chPref val="3"/>
        </dgm:presLayoutVars>
      </dgm:prSet>
      <dgm:spPr/>
    </dgm:pt>
    <dgm:pt modelId="{E20EF62A-2078-44EB-8DEF-4958BD989B0B}" type="pres">
      <dgm:prSet presAssocID="{5A93AF06-88D2-49FE-A6B6-9ED0F8A45D2F}" presName="rootConnector" presStyleLbl="node2" presStyleIdx="1" presStyleCnt="2"/>
      <dgm:spPr/>
    </dgm:pt>
    <dgm:pt modelId="{B74EDD52-E214-4A9C-85E0-FEC528BAF136}" type="pres">
      <dgm:prSet presAssocID="{5A93AF06-88D2-49FE-A6B6-9ED0F8A45D2F}" presName="hierChild4" presStyleCnt="0"/>
      <dgm:spPr/>
    </dgm:pt>
    <dgm:pt modelId="{3C356844-9F87-4474-AC35-770E2F1246FC}" type="pres">
      <dgm:prSet presAssocID="{5A93AF06-88D2-49FE-A6B6-9ED0F8A45D2F}" presName="hierChild5" presStyleCnt="0"/>
      <dgm:spPr/>
    </dgm:pt>
    <dgm:pt modelId="{7C111CC0-F9AC-457E-A7E0-0FA7CE2F5234}" type="pres">
      <dgm:prSet presAssocID="{803D1F48-C33E-4B3D-B992-C2718972F520}" presName="hierChild3" presStyleCnt="0"/>
      <dgm:spPr/>
    </dgm:pt>
  </dgm:ptLst>
  <dgm:cxnLst>
    <dgm:cxn modelId="{0CA63305-B379-4C0F-BCB2-F137FE48509D}" type="presOf" srcId="{BB89026C-7287-44F6-80C9-A3BFAE36F20D}" destId="{6FE98129-520D-4E65-876B-73A09970E855}" srcOrd="0" destOrd="0" presId="urn:microsoft.com/office/officeart/2005/8/layout/orgChart1"/>
    <dgm:cxn modelId="{252FB707-9D78-4F8C-A721-E604E46E376A}" srcId="{CDE0C21A-C88D-4558-A794-F3B82F9FB327}" destId="{803D1F48-C33E-4B3D-B992-C2718972F520}" srcOrd="0" destOrd="0" parTransId="{53DCFEC4-73C1-43B5-9130-0F83CA33C21A}" sibTransId="{0E0FCADA-4063-4288-B8F4-998464F9E337}"/>
    <dgm:cxn modelId="{D76BBF0F-6D9D-4BEA-AC62-175DD33D0888}" srcId="{803D1F48-C33E-4B3D-B992-C2718972F520}" destId="{BB89026C-7287-44F6-80C9-A3BFAE36F20D}" srcOrd="0" destOrd="0" parTransId="{44C2E6C6-9A93-42D4-908C-FC5AA33F6A6B}" sibTransId="{967E8202-7895-46F5-816C-FFF977156E15}"/>
    <dgm:cxn modelId="{CB608B1F-6C6E-4FE9-902F-A2B53D19707C}" type="presOf" srcId="{803D1F48-C33E-4B3D-B992-C2718972F520}" destId="{EE750700-AC0A-4B7C-9F89-FD50374F3EE2}" srcOrd="0" destOrd="0" presId="urn:microsoft.com/office/officeart/2005/8/layout/orgChart1"/>
    <dgm:cxn modelId="{98A72138-5651-438F-8CE1-9A6C0298B5B0}" type="presOf" srcId="{CDE0C21A-C88D-4558-A794-F3B82F9FB327}" destId="{D054ECB7-5BD1-41F4-9DE0-472301E9B8F9}" srcOrd="0" destOrd="0" presId="urn:microsoft.com/office/officeart/2005/8/layout/orgChart1"/>
    <dgm:cxn modelId="{F16B0744-457F-4E8A-A79F-D4709AB126A0}" type="presOf" srcId="{BB89026C-7287-44F6-80C9-A3BFAE36F20D}" destId="{BBC90677-1D46-4092-9F7E-5A7E2417492F}" srcOrd="1" destOrd="0" presId="urn:microsoft.com/office/officeart/2005/8/layout/orgChart1"/>
    <dgm:cxn modelId="{C3E0FA75-B0D6-4F47-AAF6-44B9B0458DD1}" type="presOf" srcId="{5A93AF06-88D2-49FE-A6B6-9ED0F8A45D2F}" destId="{E20EF62A-2078-44EB-8DEF-4958BD989B0B}" srcOrd="1" destOrd="0" presId="urn:microsoft.com/office/officeart/2005/8/layout/orgChart1"/>
    <dgm:cxn modelId="{B4318E99-D1A0-4B40-961F-32881B7A2ABB}" type="presOf" srcId="{803D1F48-C33E-4B3D-B992-C2718972F520}" destId="{57B3E11F-3729-4931-A13A-7F4C9AFBB062}" srcOrd="1" destOrd="0" presId="urn:microsoft.com/office/officeart/2005/8/layout/orgChart1"/>
    <dgm:cxn modelId="{816F61A6-D718-47B6-9007-29B6925EB7E2}" srcId="{803D1F48-C33E-4B3D-B992-C2718972F520}" destId="{5A93AF06-88D2-49FE-A6B6-9ED0F8A45D2F}" srcOrd="1" destOrd="0" parTransId="{82B35A73-DBB8-43F5-9A4A-409F0032F6EE}" sibTransId="{ACE6B508-EACC-4531-9C30-391509DDE6A7}"/>
    <dgm:cxn modelId="{A2F671A6-4B67-4397-BCB1-DDA5C3240013}" type="presOf" srcId="{82B35A73-DBB8-43F5-9A4A-409F0032F6EE}" destId="{B7C83668-A856-4155-A806-08DD78E5ECFB}" srcOrd="0" destOrd="0" presId="urn:microsoft.com/office/officeart/2005/8/layout/orgChart1"/>
    <dgm:cxn modelId="{DC52F3DC-FD22-4FBB-8C35-BFC01598EAEE}" type="presOf" srcId="{44C2E6C6-9A93-42D4-908C-FC5AA33F6A6B}" destId="{F214CADC-FBC4-452D-88C3-E24AC79972A3}" srcOrd="0" destOrd="0" presId="urn:microsoft.com/office/officeart/2005/8/layout/orgChart1"/>
    <dgm:cxn modelId="{941987FA-2AF6-43F3-8046-4FDEC058DB43}" type="presOf" srcId="{5A93AF06-88D2-49FE-A6B6-9ED0F8A45D2F}" destId="{C7040FF0-8972-4B54-A5C0-9ED49AD23C96}" srcOrd="0" destOrd="0" presId="urn:microsoft.com/office/officeart/2005/8/layout/orgChart1"/>
    <dgm:cxn modelId="{40AEA15F-E81E-4B65-901F-99F7AF679302}" type="presParOf" srcId="{D054ECB7-5BD1-41F4-9DE0-472301E9B8F9}" destId="{37511FB0-C1BF-441E-9D8F-EDB96A3D72BA}" srcOrd="0" destOrd="0" presId="urn:microsoft.com/office/officeart/2005/8/layout/orgChart1"/>
    <dgm:cxn modelId="{19481E9C-F2D8-44D9-A65C-D1E54575708A}" type="presParOf" srcId="{37511FB0-C1BF-441E-9D8F-EDB96A3D72BA}" destId="{21872FEB-8E41-400C-9107-06F077EFD865}" srcOrd="0" destOrd="0" presId="urn:microsoft.com/office/officeart/2005/8/layout/orgChart1"/>
    <dgm:cxn modelId="{A072252C-0A58-420E-840B-95AF3EAF9DB6}" type="presParOf" srcId="{21872FEB-8E41-400C-9107-06F077EFD865}" destId="{EE750700-AC0A-4B7C-9F89-FD50374F3EE2}" srcOrd="0" destOrd="0" presId="urn:microsoft.com/office/officeart/2005/8/layout/orgChart1"/>
    <dgm:cxn modelId="{ECD64C49-CD58-439F-BC2C-02F60AD34271}" type="presParOf" srcId="{21872FEB-8E41-400C-9107-06F077EFD865}" destId="{57B3E11F-3729-4931-A13A-7F4C9AFBB062}" srcOrd="1" destOrd="0" presId="urn:microsoft.com/office/officeart/2005/8/layout/orgChart1"/>
    <dgm:cxn modelId="{54F8E05B-BE4C-43D0-9A70-276F77D906C8}" type="presParOf" srcId="{37511FB0-C1BF-441E-9D8F-EDB96A3D72BA}" destId="{30A276AB-A274-4712-88B8-B3CC97312523}" srcOrd="1" destOrd="0" presId="urn:microsoft.com/office/officeart/2005/8/layout/orgChart1"/>
    <dgm:cxn modelId="{182268DB-1DFE-43B2-80AC-5BB0499C5E88}" type="presParOf" srcId="{30A276AB-A274-4712-88B8-B3CC97312523}" destId="{F214CADC-FBC4-452D-88C3-E24AC79972A3}" srcOrd="0" destOrd="0" presId="urn:microsoft.com/office/officeart/2005/8/layout/orgChart1"/>
    <dgm:cxn modelId="{5145975F-2E71-4224-B448-D834C57F552F}" type="presParOf" srcId="{30A276AB-A274-4712-88B8-B3CC97312523}" destId="{4FA6380D-0353-44E7-ADA8-916A34384D6D}" srcOrd="1" destOrd="0" presId="urn:microsoft.com/office/officeart/2005/8/layout/orgChart1"/>
    <dgm:cxn modelId="{02CF38F7-73A8-4466-ABE5-3C61321D97E9}" type="presParOf" srcId="{4FA6380D-0353-44E7-ADA8-916A34384D6D}" destId="{52EDCFF1-2331-4514-9FAC-71A040AD2DD0}" srcOrd="0" destOrd="0" presId="urn:microsoft.com/office/officeart/2005/8/layout/orgChart1"/>
    <dgm:cxn modelId="{42DECB2E-E99E-49B1-AD95-9548A5328110}" type="presParOf" srcId="{52EDCFF1-2331-4514-9FAC-71A040AD2DD0}" destId="{6FE98129-520D-4E65-876B-73A09970E855}" srcOrd="0" destOrd="0" presId="urn:microsoft.com/office/officeart/2005/8/layout/orgChart1"/>
    <dgm:cxn modelId="{A5A68874-9E7A-4F5C-A15C-C2DA9971A6E7}" type="presParOf" srcId="{52EDCFF1-2331-4514-9FAC-71A040AD2DD0}" destId="{BBC90677-1D46-4092-9F7E-5A7E2417492F}" srcOrd="1" destOrd="0" presId="urn:microsoft.com/office/officeart/2005/8/layout/orgChart1"/>
    <dgm:cxn modelId="{BF3E8920-2427-46F2-9C7A-605BC18BCBAB}" type="presParOf" srcId="{4FA6380D-0353-44E7-ADA8-916A34384D6D}" destId="{90EA191D-1F86-4306-9D89-52C8AFEFB700}" srcOrd="1" destOrd="0" presId="urn:microsoft.com/office/officeart/2005/8/layout/orgChart1"/>
    <dgm:cxn modelId="{76BF408B-3200-41A4-8ECF-CDF6F223E4E4}" type="presParOf" srcId="{4FA6380D-0353-44E7-ADA8-916A34384D6D}" destId="{4318929C-3F33-4ADA-BA1D-C534900A5631}" srcOrd="2" destOrd="0" presId="urn:microsoft.com/office/officeart/2005/8/layout/orgChart1"/>
    <dgm:cxn modelId="{11A63F7D-F224-42A6-8820-F21863B1AF24}" type="presParOf" srcId="{30A276AB-A274-4712-88B8-B3CC97312523}" destId="{B7C83668-A856-4155-A806-08DD78E5ECFB}" srcOrd="2" destOrd="0" presId="urn:microsoft.com/office/officeart/2005/8/layout/orgChart1"/>
    <dgm:cxn modelId="{0E392820-13A9-4EFA-8497-055D9C235826}" type="presParOf" srcId="{30A276AB-A274-4712-88B8-B3CC97312523}" destId="{BAFE269B-4389-4001-A35C-C775B27F671F}" srcOrd="3" destOrd="0" presId="urn:microsoft.com/office/officeart/2005/8/layout/orgChart1"/>
    <dgm:cxn modelId="{5D2C4E50-42E2-4993-87C8-98F560EC79C5}" type="presParOf" srcId="{BAFE269B-4389-4001-A35C-C775B27F671F}" destId="{EDE84E34-F1EA-4B5B-9DD4-C53A64F62659}" srcOrd="0" destOrd="0" presId="urn:microsoft.com/office/officeart/2005/8/layout/orgChart1"/>
    <dgm:cxn modelId="{82FBC7F3-8809-456A-9702-258976DBCB2B}" type="presParOf" srcId="{EDE84E34-F1EA-4B5B-9DD4-C53A64F62659}" destId="{C7040FF0-8972-4B54-A5C0-9ED49AD23C96}" srcOrd="0" destOrd="0" presId="urn:microsoft.com/office/officeart/2005/8/layout/orgChart1"/>
    <dgm:cxn modelId="{4D33D126-5C5A-4006-A507-956579DDCF45}" type="presParOf" srcId="{EDE84E34-F1EA-4B5B-9DD4-C53A64F62659}" destId="{E20EF62A-2078-44EB-8DEF-4958BD989B0B}" srcOrd="1" destOrd="0" presId="urn:microsoft.com/office/officeart/2005/8/layout/orgChart1"/>
    <dgm:cxn modelId="{60C14666-61CB-4396-AEBA-85C80990BDAB}" type="presParOf" srcId="{BAFE269B-4389-4001-A35C-C775B27F671F}" destId="{B74EDD52-E214-4A9C-85E0-FEC528BAF136}" srcOrd="1" destOrd="0" presId="urn:microsoft.com/office/officeart/2005/8/layout/orgChart1"/>
    <dgm:cxn modelId="{65117C2E-7855-4190-AB80-35B8BDAEF286}" type="presParOf" srcId="{BAFE269B-4389-4001-A35C-C775B27F671F}" destId="{3C356844-9F87-4474-AC35-770E2F1246FC}" srcOrd="2" destOrd="0" presId="urn:microsoft.com/office/officeart/2005/8/layout/orgChart1"/>
    <dgm:cxn modelId="{A787CEE7-7BF4-49E6-967C-DF9E1BEA9719}" type="presParOf" srcId="{37511FB0-C1BF-441E-9D8F-EDB96A3D72BA}" destId="{7C111CC0-F9AC-457E-A7E0-0FA7CE2F52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0ABE98-067D-41B0-9B5E-C83DB39BAD6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3B39FD-C711-4CF1-AE82-D4940B15381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Compare!!!</a:t>
          </a:r>
        </a:p>
      </dgm:t>
    </dgm:pt>
    <dgm:pt modelId="{352B6F3B-1A46-4CCA-819B-B8C3A45637FD}" type="parTrans" cxnId="{BD21AF6C-759D-4301-9DF0-8CF4BACE5463}">
      <dgm:prSet/>
      <dgm:spPr/>
      <dgm:t>
        <a:bodyPr/>
        <a:lstStyle/>
        <a:p>
          <a:endParaRPr lang="en-US"/>
        </a:p>
      </dgm:t>
    </dgm:pt>
    <dgm:pt modelId="{664643B5-ACEC-44D4-BA89-4096AF870F7B}" type="sibTrans" cxnId="{BD21AF6C-759D-4301-9DF0-8CF4BACE5463}">
      <dgm:prSet/>
      <dgm:spPr/>
      <dgm:t>
        <a:bodyPr/>
        <a:lstStyle/>
        <a:p>
          <a:endParaRPr lang="en-US"/>
        </a:p>
      </dgm:t>
    </dgm:pt>
    <dgm:pt modelId="{DE66124B-8DFE-4B52-9E3E-13983529DDFC}" type="pres">
      <dgm:prSet presAssocID="{FB0ABE98-067D-41B0-9B5E-C83DB39BAD6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E6C6F0F-6B5F-433D-BD91-557D2584F6D1}" type="pres">
      <dgm:prSet presAssocID="{2F3B39FD-C711-4CF1-AE82-D4940B15381D}" presName="centerShape" presStyleLbl="node0" presStyleIdx="0" presStyleCnt="1" custScaleX="28456" custScaleY="14449" custLinFactNeighborX="32187" custLinFactNeighborY="25335"/>
      <dgm:spPr/>
    </dgm:pt>
  </dgm:ptLst>
  <dgm:cxnLst>
    <dgm:cxn modelId="{BD21AF6C-759D-4301-9DF0-8CF4BACE5463}" srcId="{FB0ABE98-067D-41B0-9B5E-C83DB39BAD6C}" destId="{2F3B39FD-C711-4CF1-AE82-D4940B15381D}" srcOrd="0" destOrd="0" parTransId="{352B6F3B-1A46-4CCA-819B-B8C3A45637FD}" sibTransId="{664643B5-ACEC-44D4-BA89-4096AF870F7B}"/>
    <dgm:cxn modelId="{8E4B7887-2C14-4939-B016-246D483AEA52}" type="presOf" srcId="{FB0ABE98-067D-41B0-9B5E-C83DB39BAD6C}" destId="{DE66124B-8DFE-4B52-9E3E-13983529DDFC}" srcOrd="0" destOrd="0" presId="urn:microsoft.com/office/officeart/2005/8/layout/radial6"/>
    <dgm:cxn modelId="{ED56DA95-B46E-4935-9AD0-A00B9E63FD7E}" type="presOf" srcId="{2F3B39FD-C711-4CF1-AE82-D4940B15381D}" destId="{6E6C6F0F-6B5F-433D-BD91-557D2584F6D1}" srcOrd="0" destOrd="0" presId="urn:microsoft.com/office/officeart/2005/8/layout/radial6"/>
    <dgm:cxn modelId="{B400DC77-7B3B-4782-A12E-2445D2AAD894}" type="presParOf" srcId="{DE66124B-8DFE-4B52-9E3E-13983529DDFC}" destId="{6E6C6F0F-6B5F-433D-BD91-557D2584F6D1}" srcOrd="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AB2AF8-E8AB-4EBF-9C74-8A540FD6F0C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E5BF3-D996-4213-B012-86449F9B627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Synthetic Dataset Features</a:t>
          </a:r>
        </a:p>
      </dgm:t>
    </dgm:pt>
    <dgm:pt modelId="{040B2884-26A9-4BE4-8E28-DA68A798A1D8}" type="parTrans" cxnId="{4089C3B7-0B04-4BE0-B02D-A9805E1AC978}">
      <dgm:prSet/>
      <dgm:spPr/>
      <dgm:t>
        <a:bodyPr/>
        <a:lstStyle/>
        <a:p>
          <a:endParaRPr lang="en-US"/>
        </a:p>
      </dgm:t>
    </dgm:pt>
    <dgm:pt modelId="{07734917-24B9-4B9B-BFFE-76B4053DF909}" type="sibTrans" cxnId="{4089C3B7-0B04-4BE0-B02D-A9805E1AC978}">
      <dgm:prSet/>
      <dgm:spPr/>
      <dgm:t>
        <a:bodyPr/>
        <a:lstStyle/>
        <a:p>
          <a:endParaRPr lang="en-US"/>
        </a:p>
      </dgm:t>
    </dgm:pt>
    <dgm:pt modelId="{06FC0CD0-1E50-458B-A9E0-CD621832F4E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Latitude</a:t>
          </a:r>
        </a:p>
      </dgm:t>
    </dgm:pt>
    <dgm:pt modelId="{2E697DAF-7B25-47AD-A8BA-CFAC96A09119}" type="parTrans" cxnId="{6136F288-FC98-4560-8A39-3D5DCCF49425}">
      <dgm:prSet/>
      <dgm:spPr/>
      <dgm:t>
        <a:bodyPr/>
        <a:lstStyle/>
        <a:p>
          <a:endParaRPr lang="en-US"/>
        </a:p>
      </dgm:t>
    </dgm:pt>
    <dgm:pt modelId="{D7020BD2-6D0B-4894-AC13-C8E9ECF74D05}" type="sibTrans" cxnId="{6136F288-FC98-4560-8A39-3D5DCCF49425}">
      <dgm:prSet/>
      <dgm:spPr/>
      <dgm:t>
        <a:bodyPr/>
        <a:lstStyle/>
        <a:p>
          <a:endParaRPr lang="en-US"/>
        </a:p>
      </dgm:t>
    </dgm:pt>
    <dgm:pt modelId="{52EEF408-66A0-42C4-9F4F-66568D38F22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Elevation</a:t>
          </a:r>
        </a:p>
      </dgm:t>
    </dgm:pt>
    <dgm:pt modelId="{AE71968D-9896-456B-B1D4-0340C8EC4943}" type="parTrans" cxnId="{59AC07F1-CFB3-4713-ABAA-B4FF9F5AC59D}">
      <dgm:prSet/>
      <dgm:spPr/>
      <dgm:t>
        <a:bodyPr/>
        <a:lstStyle/>
        <a:p>
          <a:endParaRPr lang="en-US"/>
        </a:p>
      </dgm:t>
    </dgm:pt>
    <dgm:pt modelId="{59A6AE38-2D74-411C-9CF9-3631CB4B8A89}" type="sibTrans" cxnId="{59AC07F1-CFB3-4713-ABAA-B4FF9F5AC59D}">
      <dgm:prSet/>
      <dgm:spPr/>
      <dgm:t>
        <a:bodyPr/>
        <a:lstStyle/>
        <a:p>
          <a:endParaRPr lang="en-US"/>
        </a:p>
      </dgm:t>
    </dgm:pt>
    <dgm:pt modelId="{D6A6CE76-7B07-4C03-B641-72693A60B80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Altitude</a:t>
          </a:r>
        </a:p>
      </dgm:t>
    </dgm:pt>
    <dgm:pt modelId="{CB1365DE-7708-4013-976A-94000F5C0C3E}" type="parTrans" cxnId="{DC473B21-54E6-481B-8578-E47C5549605A}">
      <dgm:prSet/>
      <dgm:spPr/>
      <dgm:t>
        <a:bodyPr/>
        <a:lstStyle/>
        <a:p>
          <a:endParaRPr lang="en-US"/>
        </a:p>
      </dgm:t>
    </dgm:pt>
    <dgm:pt modelId="{0C638285-0823-4675-8803-4F203742AEB2}" type="sibTrans" cxnId="{DC473B21-54E6-481B-8578-E47C5549605A}">
      <dgm:prSet/>
      <dgm:spPr/>
      <dgm:t>
        <a:bodyPr/>
        <a:lstStyle/>
        <a:p>
          <a:endParaRPr lang="en-US"/>
        </a:p>
      </dgm:t>
    </dgm:pt>
    <dgm:pt modelId="{13D962CB-AC04-4A15-9F3A-11C3106C9D9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Longitude</a:t>
          </a:r>
        </a:p>
      </dgm:t>
    </dgm:pt>
    <dgm:pt modelId="{C043F6FE-8C10-4EE1-9E98-D0228941532B}" type="parTrans" cxnId="{CC564C1B-4785-4C7C-AFF1-9B2651E44A82}">
      <dgm:prSet/>
      <dgm:spPr/>
      <dgm:t>
        <a:bodyPr/>
        <a:lstStyle/>
        <a:p>
          <a:endParaRPr lang="en-US"/>
        </a:p>
      </dgm:t>
    </dgm:pt>
    <dgm:pt modelId="{0F2B1187-9F1A-4159-9CFC-9A401EBF8AB8}" type="sibTrans" cxnId="{CC564C1B-4785-4C7C-AFF1-9B2651E44A82}">
      <dgm:prSet/>
      <dgm:spPr/>
      <dgm:t>
        <a:bodyPr/>
        <a:lstStyle/>
        <a:p>
          <a:endParaRPr lang="en-US"/>
        </a:p>
      </dgm:t>
    </dgm:pt>
    <dgm:pt modelId="{B6FF9C77-F737-41F6-B2C0-3B96343FFCC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Clutter Height</a:t>
          </a:r>
        </a:p>
      </dgm:t>
    </dgm:pt>
    <dgm:pt modelId="{FB3CF027-1618-49D2-8805-A0275C567DD8}" type="parTrans" cxnId="{0EE6B997-0D8F-4C42-A227-8BDAE6AB1DB2}">
      <dgm:prSet/>
      <dgm:spPr/>
      <dgm:t>
        <a:bodyPr/>
        <a:lstStyle/>
        <a:p>
          <a:endParaRPr lang="en-US"/>
        </a:p>
      </dgm:t>
    </dgm:pt>
    <dgm:pt modelId="{5130F695-2DC6-43B8-83D0-9835FB2BD22E}" type="sibTrans" cxnId="{0EE6B997-0D8F-4C42-A227-8BDAE6AB1DB2}">
      <dgm:prSet/>
      <dgm:spPr/>
      <dgm:t>
        <a:bodyPr/>
        <a:lstStyle/>
        <a:p>
          <a:endParaRPr lang="en-US"/>
        </a:p>
      </dgm:t>
    </dgm:pt>
    <dgm:pt modelId="{F93FC8E7-2730-492C-8DA5-0BC731E9520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Distance</a:t>
          </a:r>
        </a:p>
      </dgm:t>
    </dgm:pt>
    <dgm:pt modelId="{F4FB2E2D-1F91-4D99-897A-4E9840877627}" type="parTrans" cxnId="{92627EF5-FCD5-4AC7-861E-A669C8B36C93}">
      <dgm:prSet/>
      <dgm:spPr/>
      <dgm:t>
        <a:bodyPr/>
        <a:lstStyle/>
        <a:p>
          <a:endParaRPr lang="en-US"/>
        </a:p>
      </dgm:t>
    </dgm:pt>
    <dgm:pt modelId="{B77807F5-1CD8-459D-BCC0-6C8D01898A07}" type="sibTrans" cxnId="{92627EF5-FCD5-4AC7-861E-A669C8B36C93}">
      <dgm:prSet/>
      <dgm:spPr/>
      <dgm:t>
        <a:bodyPr/>
        <a:lstStyle/>
        <a:p>
          <a:endParaRPr lang="en-US"/>
        </a:p>
      </dgm:t>
    </dgm:pt>
    <dgm:pt modelId="{40BA5A1A-451E-48C6-8F16-D8032CAA4D1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 Loss (dB)</a:t>
          </a:r>
        </a:p>
      </dgm:t>
    </dgm:pt>
    <dgm:pt modelId="{6074F2E0-4E79-4B00-9090-CAEEA4483F4D}" type="parTrans" cxnId="{865B9A75-9B50-4C87-B771-A0F07BE34439}">
      <dgm:prSet/>
      <dgm:spPr/>
      <dgm:t>
        <a:bodyPr/>
        <a:lstStyle/>
        <a:p>
          <a:endParaRPr lang="en-US"/>
        </a:p>
      </dgm:t>
    </dgm:pt>
    <dgm:pt modelId="{24CF82F3-E32D-4BAC-A13C-8073F89D01AB}" type="sibTrans" cxnId="{865B9A75-9B50-4C87-B771-A0F07BE34439}">
      <dgm:prSet/>
      <dgm:spPr/>
      <dgm:t>
        <a:bodyPr/>
        <a:lstStyle/>
        <a:p>
          <a:endParaRPr lang="en-US"/>
        </a:p>
      </dgm:t>
    </dgm:pt>
    <dgm:pt modelId="{726255B2-6DC0-435B-8BF1-B9ECE7FAED89}" type="pres">
      <dgm:prSet presAssocID="{82AB2AF8-E8AB-4EBF-9C74-8A540FD6F0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81B59B-1082-44DC-930D-827E2622B083}" type="pres">
      <dgm:prSet presAssocID="{140E5BF3-D996-4213-B012-86449F9B6275}" presName="hierRoot1" presStyleCnt="0">
        <dgm:presLayoutVars>
          <dgm:hierBranch val="init"/>
        </dgm:presLayoutVars>
      </dgm:prSet>
      <dgm:spPr/>
    </dgm:pt>
    <dgm:pt modelId="{B82F741C-0BBC-4EAE-86E7-705829BF6EBF}" type="pres">
      <dgm:prSet presAssocID="{140E5BF3-D996-4213-B012-86449F9B6275}" presName="rootComposite1" presStyleCnt="0"/>
      <dgm:spPr/>
    </dgm:pt>
    <dgm:pt modelId="{C0AA2CF1-D4AE-4C6F-8742-57281FA2C850}" type="pres">
      <dgm:prSet presAssocID="{140E5BF3-D996-4213-B012-86449F9B6275}" presName="rootText1" presStyleLbl="node0" presStyleIdx="0" presStyleCnt="1">
        <dgm:presLayoutVars>
          <dgm:chPref val="3"/>
        </dgm:presLayoutVars>
      </dgm:prSet>
      <dgm:spPr/>
    </dgm:pt>
    <dgm:pt modelId="{06E1ECDD-09E0-4479-820A-CAD30CBE5D7C}" type="pres">
      <dgm:prSet presAssocID="{140E5BF3-D996-4213-B012-86449F9B6275}" presName="rootConnector1" presStyleLbl="node1" presStyleIdx="0" presStyleCnt="0"/>
      <dgm:spPr/>
    </dgm:pt>
    <dgm:pt modelId="{E002B090-F98D-4791-BB24-DAA3D7E8238A}" type="pres">
      <dgm:prSet presAssocID="{140E5BF3-D996-4213-B012-86449F9B6275}" presName="hierChild2" presStyleCnt="0"/>
      <dgm:spPr/>
    </dgm:pt>
    <dgm:pt modelId="{93E85EC3-5792-4955-B0A8-09B80646DB3C}" type="pres">
      <dgm:prSet presAssocID="{2E697DAF-7B25-47AD-A8BA-CFAC96A09119}" presName="Name64" presStyleLbl="parChTrans1D2" presStyleIdx="0" presStyleCnt="7"/>
      <dgm:spPr/>
    </dgm:pt>
    <dgm:pt modelId="{10F56CB0-C69C-4614-8821-C1067AF61A92}" type="pres">
      <dgm:prSet presAssocID="{06FC0CD0-1E50-458B-A9E0-CD621832F4E4}" presName="hierRoot2" presStyleCnt="0">
        <dgm:presLayoutVars>
          <dgm:hierBranch val="init"/>
        </dgm:presLayoutVars>
      </dgm:prSet>
      <dgm:spPr/>
    </dgm:pt>
    <dgm:pt modelId="{46114B5E-2F89-4747-BED9-0879E7A69027}" type="pres">
      <dgm:prSet presAssocID="{06FC0CD0-1E50-458B-A9E0-CD621832F4E4}" presName="rootComposite" presStyleCnt="0"/>
      <dgm:spPr/>
    </dgm:pt>
    <dgm:pt modelId="{0B1020CC-B808-4CDF-ABD4-B4DF6E4542AC}" type="pres">
      <dgm:prSet presAssocID="{06FC0CD0-1E50-458B-A9E0-CD621832F4E4}" presName="rootText" presStyleLbl="node2" presStyleIdx="0" presStyleCnt="7">
        <dgm:presLayoutVars>
          <dgm:chPref val="3"/>
        </dgm:presLayoutVars>
      </dgm:prSet>
      <dgm:spPr/>
    </dgm:pt>
    <dgm:pt modelId="{8599F9E2-681D-4ACE-B349-5E0FA4309BCB}" type="pres">
      <dgm:prSet presAssocID="{06FC0CD0-1E50-458B-A9E0-CD621832F4E4}" presName="rootConnector" presStyleLbl="node2" presStyleIdx="0" presStyleCnt="7"/>
      <dgm:spPr/>
    </dgm:pt>
    <dgm:pt modelId="{2DC99C25-0DCC-4380-B3C6-6CFB18887C46}" type="pres">
      <dgm:prSet presAssocID="{06FC0CD0-1E50-458B-A9E0-CD621832F4E4}" presName="hierChild4" presStyleCnt="0"/>
      <dgm:spPr/>
    </dgm:pt>
    <dgm:pt modelId="{CD2BF831-1067-4310-B557-EB37A35064B8}" type="pres">
      <dgm:prSet presAssocID="{06FC0CD0-1E50-458B-A9E0-CD621832F4E4}" presName="hierChild5" presStyleCnt="0"/>
      <dgm:spPr/>
    </dgm:pt>
    <dgm:pt modelId="{7F0C73BE-30DF-4914-A6B7-0A0C6C855AC4}" type="pres">
      <dgm:prSet presAssocID="{C043F6FE-8C10-4EE1-9E98-D0228941532B}" presName="Name64" presStyleLbl="parChTrans1D2" presStyleIdx="1" presStyleCnt="7"/>
      <dgm:spPr/>
    </dgm:pt>
    <dgm:pt modelId="{EA5A3AC8-6998-4960-AECC-78673744D878}" type="pres">
      <dgm:prSet presAssocID="{13D962CB-AC04-4A15-9F3A-11C3106C9D90}" presName="hierRoot2" presStyleCnt="0">
        <dgm:presLayoutVars>
          <dgm:hierBranch val="init"/>
        </dgm:presLayoutVars>
      </dgm:prSet>
      <dgm:spPr/>
    </dgm:pt>
    <dgm:pt modelId="{B11928AB-6BA1-465C-8BD2-22D2F2B75475}" type="pres">
      <dgm:prSet presAssocID="{13D962CB-AC04-4A15-9F3A-11C3106C9D90}" presName="rootComposite" presStyleCnt="0"/>
      <dgm:spPr/>
    </dgm:pt>
    <dgm:pt modelId="{40C5F676-D73D-4431-B40B-ED5FECBCEB95}" type="pres">
      <dgm:prSet presAssocID="{13D962CB-AC04-4A15-9F3A-11C3106C9D90}" presName="rootText" presStyleLbl="node2" presStyleIdx="1" presStyleCnt="7">
        <dgm:presLayoutVars>
          <dgm:chPref val="3"/>
        </dgm:presLayoutVars>
      </dgm:prSet>
      <dgm:spPr/>
    </dgm:pt>
    <dgm:pt modelId="{A56CE037-3DD2-4A4B-8670-7E2323FBDDE3}" type="pres">
      <dgm:prSet presAssocID="{13D962CB-AC04-4A15-9F3A-11C3106C9D90}" presName="rootConnector" presStyleLbl="node2" presStyleIdx="1" presStyleCnt="7"/>
      <dgm:spPr/>
    </dgm:pt>
    <dgm:pt modelId="{2A492650-4446-4BB2-81E7-C1DB7DE3D467}" type="pres">
      <dgm:prSet presAssocID="{13D962CB-AC04-4A15-9F3A-11C3106C9D90}" presName="hierChild4" presStyleCnt="0"/>
      <dgm:spPr/>
    </dgm:pt>
    <dgm:pt modelId="{A3AC3CE7-BA2D-4A40-8BB2-BB3381BB797D}" type="pres">
      <dgm:prSet presAssocID="{13D962CB-AC04-4A15-9F3A-11C3106C9D90}" presName="hierChild5" presStyleCnt="0"/>
      <dgm:spPr/>
    </dgm:pt>
    <dgm:pt modelId="{0BEB6DF5-3462-4E41-BE53-79DAE9D077A8}" type="pres">
      <dgm:prSet presAssocID="{AE71968D-9896-456B-B1D4-0340C8EC4943}" presName="Name64" presStyleLbl="parChTrans1D2" presStyleIdx="2" presStyleCnt="7"/>
      <dgm:spPr/>
    </dgm:pt>
    <dgm:pt modelId="{9A357385-6E70-41E1-8B53-9B67CA5EC060}" type="pres">
      <dgm:prSet presAssocID="{52EEF408-66A0-42C4-9F4F-66568D38F221}" presName="hierRoot2" presStyleCnt="0">
        <dgm:presLayoutVars>
          <dgm:hierBranch val="init"/>
        </dgm:presLayoutVars>
      </dgm:prSet>
      <dgm:spPr/>
    </dgm:pt>
    <dgm:pt modelId="{C805E4B7-37DF-4EEA-A2BD-FA6252364884}" type="pres">
      <dgm:prSet presAssocID="{52EEF408-66A0-42C4-9F4F-66568D38F221}" presName="rootComposite" presStyleCnt="0"/>
      <dgm:spPr/>
    </dgm:pt>
    <dgm:pt modelId="{34D10613-C6EC-4DFB-89F1-1B13269B3FFD}" type="pres">
      <dgm:prSet presAssocID="{52EEF408-66A0-42C4-9F4F-66568D38F221}" presName="rootText" presStyleLbl="node2" presStyleIdx="2" presStyleCnt="7">
        <dgm:presLayoutVars>
          <dgm:chPref val="3"/>
        </dgm:presLayoutVars>
      </dgm:prSet>
      <dgm:spPr/>
    </dgm:pt>
    <dgm:pt modelId="{2F4A8D41-DABE-45E2-BC43-F548E7C42859}" type="pres">
      <dgm:prSet presAssocID="{52EEF408-66A0-42C4-9F4F-66568D38F221}" presName="rootConnector" presStyleLbl="node2" presStyleIdx="2" presStyleCnt="7"/>
      <dgm:spPr/>
    </dgm:pt>
    <dgm:pt modelId="{D6F703FF-13F7-4013-B7DA-8A4B03B44DEE}" type="pres">
      <dgm:prSet presAssocID="{52EEF408-66A0-42C4-9F4F-66568D38F221}" presName="hierChild4" presStyleCnt="0"/>
      <dgm:spPr/>
    </dgm:pt>
    <dgm:pt modelId="{4B56FABB-D69F-4F4E-B368-E6760B219B20}" type="pres">
      <dgm:prSet presAssocID="{52EEF408-66A0-42C4-9F4F-66568D38F221}" presName="hierChild5" presStyleCnt="0"/>
      <dgm:spPr/>
    </dgm:pt>
    <dgm:pt modelId="{CD8007E1-D069-4931-AE2A-B84DC7D4C796}" type="pres">
      <dgm:prSet presAssocID="{CB1365DE-7708-4013-976A-94000F5C0C3E}" presName="Name64" presStyleLbl="parChTrans1D2" presStyleIdx="3" presStyleCnt="7"/>
      <dgm:spPr/>
    </dgm:pt>
    <dgm:pt modelId="{8DA88562-A355-4FE6-A4B6-1517AF4716B4}" type="pres">
      <dgm:prSet presAssocID="{D6A6CE76-7B07-4C03-B641-72693A60B80E}" presName="hierRoot2" presStyleCnt="0">
        <dgm:presLayoutVars>
          <dgm:hierBranch val="init"/>
        </dgm:presLayoutVars>
      </dgm:prSet>
      <dgm:spPr/>
    </dgm:pt>
    <dgm:pt modelId="{73F5DDBC-BCBE-4755-A07F-2BDDE1D8A582}" type="pres">
      <dgm:prSet presAssocID="{D6A6CE76-7B07-4C03-B641-72693A60B80E}" presName="rootComposite" presStyleCnt="0"/>
      <dgm:spPr/>
    </dgm:pt>
    <dgm:pt modelId="{D19C59A1-5A71-4A39-A6BD-0134E3F9447C}" type="pres">
      <dgm:prSet presAssocID="{D6A6CE76-7B07-4C03-B641-72693A60B80E}" presName="rootText" presStyleLbl="node2" presStyleIdx="3" presStyleCnt="7">
        <dgm:presLayoutVars>
          <dgm:chPref val="3"/>
        </dgm:presLayoutVars>
      </dgm:prSet>
      <dgm:spPr/>
    </dgm:pt>
    <dgm:pt modelId="{0B109804-5BB9-4361-8318-EA2B13C26308}" type="pres">
      <dgm:prSet presAssocID="{D6A6CE76-7B07-4C03-B641-72693A60B80E}" presName="rootConnector" presStyleLbl="node2" presStyleIdx="3" presStyleCnt="7"/>
      <dgm:spPr/>
    </dgm:pt>
    <dgm:pt modelId="{9D37B386-D01A-44D9-A3F8-6752D9C33AEE}" type="pres">
      <dgm:prSet presAssocID="{D6A6CE76-7B07-4C03-B641-72693A60B80E}" presName="hierChild4" presStyleCnt="0"/>
      <dgm:spPr/>
    </dgm:pt>
    <dgm:pt modelId="{4AEB2E79-CB6E-437C-80F6-963C04CDFE51}" type="pres">
      <dgm:prSet presAssocID="{D6A6CE76-7B07-4C03-B641-72693A60B80E}" presName="hierChild5" presStyleCnt="0"/>
      <dgm:spPr/>
    </dgm:pt>
    <dgm:pt modelId="{900E0E26-E59F-4EEE-AD29-2CA88DB25F58}" type="pres">
      <dgm:prSet presAssocID="{FB3CF027-1618-49D2-8805-A0275C567DD8}" presName="Name64" presStyleLbl="parChTrans1D2" presStyleIdx="4" presStyleCnt="7"/>
      <dgm:spPr/>
    </dgm:pt>
    <dgm:pt modelId="{3FC70DA6-4E5A-4185-BB56-257C2FBAD28F}" type="pres">
      <dgm:prSet presAssocID="{B6FF9C77-F737-41F6-B2C0-3B96343FFCC2}" presName="hierRoot2" presStyleCnt="0">
        <dgm:presLayoutVars>
          <dgm:hierBranch val="init"/>
        </dgm:presLayoutVars>
      </dgm:prSet>
      <dgm:spPr/>
    </dgm:pt>
    <dgm:pt modelId="{AB8498D0-702B-496E-998C-4B084E3E5E94}" type="pres">
      <dgm:prSet presAssocID="{B6FF9C77-F737-41F6-B2C0-3B96343FFCC2}" presName="rootComposite" presStyleCnt="0"/>
      <dgm:spPr/>
    </dgm:pt>
    <dgm:pt modelId="{F664CB94-982F-4867-A4C9-477BFFC5658E}" type="pres">
      <dgm:prSet presAssocID="{B6FF9C77-F737-41F6-B2C0-3B96343FFCC2}" presName="rootText" presStyleLbl="node2" presStyleIdx="4" presStyleCnt="7">
        <dgm:presLayoutVars>
          <dgm:chPref val="3"/>
        </dgm:presLayoutVars>
      </dgm:prSet>
      <dgm:spPr/>
    </dgm:pt>
    <dgm:pt modelId="{408EDA43-54A7-46D2-B1BD-484C999F6297}" type="pres">
      <dgm:prSet presAssocID="{B6FF9C77-F737-41F6-B2C0-3B96343FFCC2}" presName="rootConnector" presStyleLbl="node2" presStyleIdx="4" presStyleCnt="7"/>
      <dgm:spPr/>
    </dgm:pt>
    <dgm:pt modelId="{12FDA832-E487-48DF-BAE9-56C87A547406}" type="pres">
      <dgm:prSet presAssocID="{B6FF9C77-F737-41F6-B2C0-3B96343FFCC2}" presName="hierChild4" presStyleCnt="0"/>
      <dgm:spPr/>
    </dgm:pt>
    <dgm:pt modelId="{33FED690-E5C1-4C2C-8D4C-3A80433C0A68}" type="pres">
      <dgm:prSet presAssocID="{B6FF9C77-F737-41F6-B2C0-3B96343FFCC2}" presName="hierChild5" presStyleCnt="0"/>
      <dgm:spPr/>
    </dgm:pt>
    <dgm:pt modelId="{008589F2-CF32-4DC8-8122-EF27CE16FDBB}" type="pres">
      <dgm:prSet presAssocID="{F4FB2E2D-1F91-4D99-897A-4E9840877627}" presName="Name64" presStyleLbl="parChTrans1D2" presStyleIdx="5" presStyleCnt="7"/>
      <dgm:spPr/>
    </dgm:pt>
    <dgm:pt modelId="{CDE3221D-EACA-4120-9A80-6EA82C912139}" type="pres">
      <dgm:prSet presAssocID="{F93FC8E7-2730-492C-8DA5-0BC731E95207}" presName="hierRoot2" presStyleCnt="0">
        <dgm:presLayoutVars>
          <dgm:hierBranch val="init"/>
        </dgm:presLayoutVars>
      </dgm:prSet>
      <dgm:spPr/>
    </dgm:pt>
    <dgm:pt modelId="{3B7B67F8-1C0D-4EDE-A58A-254125E07A90}" type="pres">
      <dgm:prSet presAssocID="{F93FC8E7-2730-492C-8DA5-0BC731E95207}" presName="rootComposite" presStyleCnt="0"/>
      <dgm:spPr/>
    </dgm:pt>
    <dgm:pt modelId="{06A3DC3A-1D8A-47FA-95E1-C6C8E636A400}" type="pres">
      <dgm:prSet presAssocID="{F93FC8E7-2730-492C-8DA5-0BC731E95207}" presName="rootText" presStyleLbl="node2" presStyleIdx="5" presStyleCnt="7">
        <dgm:presLayoutVars>
          <dgm:chPref val="3"/>
        </dgm:presLayoutVars>
      </dgm:prSet>
      <dgm:spPr/>
    </dgm:pt>
    <dgm:pt modelId="{A05B2386-7DD0-4C9A-A56C-F6480E7575AC}" type="pres">
      <dgm:prSet presAssocID="{F93FC8E7-2730-492C-8DA5-0BC731E95207}" presName="rootConnector" presStyleLbl="node2" presStyleIdx="5" presStyleCnt="7"/>
      <dgm:spPr/>
    </dgm:pt>
    <dgm:pt modelId="{85C1B18B-673B-43DC-BF7D-0B857D001D4B}" type="pres">
      <dgm:prSet presAssocID="{F93FC8E7-2730-492C-8DA5-0BC731E95207}" presName="hierChild4" presStyleCnt="0"/>
      <dgm:spPr/>
    </dgm:pt>
    <dgm:pt modelId="{3A8E8606-D30B-4D4D-96D2-DB46A1D85135}" type="pres">
      <dgm:prSet presAssocID="{F93FC8E7-2730-492C-8DA5-0BC731E95207}" presName="hierChild5" presStyleCnt="0"/>
      <dgm:spPr/>
    </dgm:pt>
    <dgm:pt modelId="{1D53EE77-F0FC-4627-9AB5-10A42544C5C9}" type="pres">
      <dgm:prSet presAssocID="{6074F2E0-4E79-4B00-9090-CAEEA4483F4D}" presName="Name64" presStyleLbl="parChTrans1D2" presStyleIdx="6" presStyleCnt="7"/>
      <dgm:spPr/>
    </dgm:pt>
    <dgm:pt modelId="{F6C07F31-9B4C-4DE0-8435-287EA2857F7F}" type="pres">
      <dgm:prSet presAssocID="{40BA5A1A-451E-48C6-8F16-D8032CAA4D1E}" presName="hierRoot2" presStyleCnt="0">
        <dgm:presLayoutVars>
          <dgm:hierBranch val="init"/>
        </dgm:presLayoutVars>
      </dgm:prSet>
      <dgm:spPr/>
    </dgm:pt>
    <dgm:pt modelId="{B491C82C-5960-4B24-AB2A-1F0BC5FFDC18}" type="pres">
      <dgm:prSet presAssocID="{40BA5A1A-451E-48C6-8F16-D8032CAA4D1E}" presName="rootComposite" presStyleCnt="0"/>
      <dgm:spPr/>
    </dgm:pt>
    <dgm:pt modelId="{7BDBDFC7-1458-426F-A69B-1F063B6F93F9}" type="pres">
      <dgm:prSet presAssocID="{40BA5A1A-451E-48C6-8F16-D8032CAA4D1E}" presName="rootText" presStyleLbl="node2" presStyleIdx="6" presStyleCnt="7">
        <dgm:presLayoutVars>
          <dgm:chPref val="3"/>
        </dgm:presLayoutVars>
      </dgm:prSet>
      <dgm:spPr/>
    </dgm:pt>
    <dgm:pt modelId="{7F3B9D4C-649A-4FF4-9C98-E933643141DE}" type="pres">
      <dgm:prSet presAssocID="{40BA5A1A-451E-48C6-8F16-D8032CAA4D1E}" presName="rootConnector" presStyleLbl="node2" presStyleIdx="6" presStyleCnt="7"/>
      <dgm:spPr/>
    </dgm:pt>
    <dgm:pt modelId="{9499C3EE-8728-4EC2-B831-8B152AE60D5A}" type="pres">
      <dgm:prSet presAssocID="{40BA5A1A-451E-48C6-8F16-D8032CAA4D1E}" presName="hierChild4" presStyleCnt="0"/>
      <dgm:spPr/>
    </dgm:pt>
    <dgm:pt modelId="{02FA7443-B246-44D5-8226-9400A6382140}" type="pres">
      <dgm:prSet presAssocID="{40BA5A1A-451E-48C6-8F16-D8032CAA4D1E}" presName="hierChild5" presStyleCnt="0"/>
      <dgm:spPr/>
    </dgm:pt>
    <dgm:pt modelId="{E28A91B4-1888-4595-A2AC-D9798C330E9F}" type="pres">
      <dgm:prSet presAssocID="{140E5BF3-D996-4213-B012-86449F9B6275}" presName="hierChild3" presStyleCnt="0"/>
      <dgm:spPr/>
    </dgm:pt>
  </dgm:ptLst>
  <dgm:cxnLst>
    <dgm:cxn modelId="{F675A402-67AE-4BBB-9B98-7CDF72044E5E}" type="presOf" srcId="{D6A6CE76-7B07-4C03-B641-72693A60B80E}" destId="{0B109804-5BB9-4361-8318-EA2B13C26308}" srcOrd="1" destOrd="0" presId="urn:microsoft.com/office/officeart/2009/3/layout/HorizontalOrganizationChart"/>
    <dgm:cxn modelId="{42578C0F-161C-494B-B40E-6D0A035C7BAF}" type="presOf" srcId="{06FC0CD0-1E50-458B-A9E0-CD621832F4E4}" destId="{8599F9E2-681D-4ACE-B349-5E0FA4309BCB}" srcOrd="1" destOrd="0" presId="urn:microsoft.com/office/officeart/2009/3/layout/HorizontalOrganizationChart"/>
    <dgm:cxn modelId="{1AB2E30F-66CC-4EFC-AD01-09B436D73736}" type="presOf" srcId="{F93FC8E7-2730-492C-8DA5-0BC731E95207}" destId="{A05B2386-7DD0-4C9A-A56C-F6480E7575AC}" srcOrd="1" destOrd="0" presId="urn:microsoft.com/office/officeart/2009/3/layout/HorizontalOrganizationChart"/>
    <dgm:cxn modelId="{A462E714-B4D9-4DB6-9A22-8FE25146BA6F}" type="presOf" srcId="{52EEF408-66A0-42C4-9F4F-66568D38F221}" destId="{2F4A8D41-DABE-45E2-BC43-F548E7C42859}" srcOrd="1" destOrd="0" presId="urn:microsoft.com/office/officeart/2009/3/layout/HorizontalOrganizationChart"/>
    <dgm:cxn modelId="{CA1CFA14-DB0E-4EB4-9C58-5C9A3BF9F805}" type="presOf" srcId="{82AB2AF8-E8AB-4EBF-9C74-8A540FD6F0C6}" destId="{726255B2-6DC0-435B-8BF1-B9ECE7FAED89}" srcOrd="0" destOrd="0" presId="urn:microsoft.com/office/officeart/2009/3/layout/HorizontalOrganizationChart"/>
    <dgm:cxn modelId="{4E4CA717-C929-4418-B436-CE65BB39B7CC}" type="presOf" srcId="{06FC0CD0-1E50-458B-A9E0-CD621832F4E4}" destId="{0B1020CC-B808-4CDF-ABD4-B4DF6E4542AC}" srcOrd="0" destOrd="0" presId="urn:microsoft.com/office/officeart/2009/3/layout/HorizontalOrganizationChart"/>
    <dgm:cxn modelId="{CC564C1B-4785-4C7C-AFF1-9B2651E44A82}" srcId="{140E5BF3-D996-4213-B012-86449F9B6275}" destId="{13D962CB-AC04-4A15-9F3A-11C3106C9D90}" srcOrd="1" destOrd="0" parTransId="{C043F6FE-8C10-4EE1-9E98-D0228941532B}" sibTransId="{0F2B1187-9F1A-4159-9CFC-9A401EBF8AB8}"/>
    <dgm:cxn modelId="{67453E1F-D8F3-497C-9D27-3696AD29DE27}" type="presOf" srcId="{AE71968D-9896-456B-B1D4-0340C8EC4943}" destId="{0BEB6DF5-3462-4E41-BE53-79DAE9D077A8}" srcOrd="0" destOrd="0" presId="urn:microsoft.com/office/officeart/2009/3/layout/HorizontalOrganizationChart"/>
    <dgm:cxn modelId="{DC473B21-54E6-481B-8578-E47C5549605A}" srcId="{140E5BF3-D996-4213-B012-86449F9B6275}" destId="{D6A6CE76-7B07-4C03-B641-72693A60B80E}" srcOrd="3" destOrd="0" parTransId="{CB1365DE-7708-4013-976A-94000F5C0C3E}" sibTransId="{0C638285-0823-4675-8803-4F203742AEB2}"/>
    <dgm:cxn modelId="{337CD46A-0B74-4889-89D8-699B7AB29932}" type="presOf" srcId="{40BA5A1A-451E-48C6-8F16-D8032CAA4D1E}" destId="{7BDBDFC7-1458-426F-A69B-1F063B6F93F9}" srcOrd="0" destOrd="0" presId="urn:microsoft.com/office/officeart/2009/3/layout/HorizontalOrganizationChart"/>
    <dgm:cxn modelId="{F5715B4F-D47D-4A92-9B93-89DFEBBE85A7}" type="presOf" srcId="{6074F2E0-4E79-4B00-9090-CAEEA4483F4D}" destId="{1D53EE77-F0FC-4627-9AB5-10A42544C5C9}" srcOrd="0" destOrd="0" presId="urn:microsoft.com/office/officeart/2009/3/layout/HorizontalOrganizationChart"/>
    <dgm:cxn modelId="{65DDA254-0E82-42B9-A439-F95424F24B72}" type="presOf" srcId="{40BA5A1A-451E-48C6-8F16-D8032CAA4D1E}" destId="{7F3B9D4C-649A-4FF4-9C98-E933643141DE}" srcOrd="1" destOrd="0" presId="urn:microsoft.com/office/officeart/2009/3/layout/HorizontalOrganizationChart"/>
    <dgm:cxn modelId="{865B9A75-9B50-4C87-B771-A0F07BE34439}" srcId="{140E5BF3-D996-4213-B012-86449F9B6275}" destId="{40BA5A1A-451E-48C6-8F16-D8032CAA4D1E}" srcOrd="6" destOrd="0" parTransId="{6074F2E0-4E79-4B00-9090-CAEEA4483F4D}" sibTransId="{24CF82F3-E32D-4BAC-A13C-8073F89D01AB}"/>
    <dgm:cxn modelId="{7C5E1C56-B33A-4817-8442-B09EB8A97CEF}" type="presOf" srcId="{CB1365DE-7708-4013-976A-94000F5C0C3E}" destId="{CD8007E1-D069-4931-AE2A-B84DC7D4C796}" srcOrd="0" destOrd="0" presId="urn:microsoft.com/office/officeart/2009/3/layout/HorizontalOrganizationChart"/>
    <dgm:cxn modelId="{F0FBA959-CFE2-4D61-9506-876A8371DA5A}" type="presOf" srcId="{2E697DAF-7B25-47AD-A8BA-CFAC96A09119}" destId="{93E85EC3-5792-4955-B0A8-09B80646DB3C}" srcOrd="0" destOrd="0" presId="urn:microsoft.com/office/officeart/2009/3/layout/HorizontalOrganizationChart"/>
    <dgm:cxn modelId="{4D94FC82-A2E6-4ED1-8FEF-69DFBFF75E53}" type="presOf" srcId="{13D962CB-AC04-4A15-9F3A-11C3106C9D90}" destId="{A56CE037-3DD2-4A4B-8670-7E2323FBDDE3}" srcOrd="1" destOrd="0" presId="urn:microsoft.com/office/officeart/2009/3/layout/HorizontalOrganizationChart"/>
    <dgm:cxn modelId="{6136F288-FC98-4560-8A39-3D5DCCF49425}" srcId="{140E5BF3-D996-4213-B012-86449F9B6275}" destId="{06FC0CD0-1E50-458B-A9E0-CD621832F4E4}" srcOrd="0" destOrd="0" parTransId="{2E697DAF-7B25-47AD-A8BA-CFAC96A09119}" sibTransId="{D7020BD2-6D0B-4894-AC13-C8E9ECF74D05}"/>
    <dgm:cxn modelId="{0EE6B997-0D8F-4C42-A227-8BDAE6AB1DB2}" srcId="{140E5BF3-D996-4213-B012-86449F9B6275}" destId="{B6FF9C77-F737-41F6-B2C0-3B96343FFCC2}" srcOrd="4" destOrd="0" parTransId="{FB3CF027-1618-49D2-8805-A0275C567DD8}" sibTransId="{5130F695-2DC6-43B8-83D0-9835FB2BD22E}"/>
    <dgm:cxn modelId="{DAB1D19F-130C-48BF-A1E0-BFB316596A63}" type="presOf" srcId="{13D962CB-AC04-4A15-9F3A-11C3106C9D90}" destId="{40C5F676-D73D-4431-B40B-ED5FECBCEB95}" srcOrd="0" destOrd="0" presId="urn:microsoft.com/office/officeart/2009/3/layout/HorizontalOrganizationChart"/>
    <dgm:cxn modelId="{121C48A6-2D4B-417A-92E1-A67DC02F6DCF}" type="presOf" srcId="{C043F6FE-8C10-4EE1-9E98-D0228941532B}" destId="{7F0C73BE-30DF-4914-A6B7-0A0C6C855AC4}" srcOrd="0" destOrd="0" presId="urn:microsoft.com/office/officeart/2009/3/layout/HorizontalOrganizationChart"/>
    <dgm:cxn modelId="{6777BEB1-349E-4C9F-8864-4F13B36C79F0}" type="presOf" srcId="{B6FF9C77-F737-41F6-B2C0-3B96343FFCC2}" destId="{408EDA43-54A7-46D2-B1BD-484C999F6297}" srcOrd="1" destOrd="0" presId="urn:microsoft.com/office/officeart/2009/3/layout/HorizontalOrganizationChart"/>
    <dgm:cxn modelId="{4089C3B7-0B04-4BE0-B02D-A9805E1AC978}" srcId="{82AB2AF8-E8AB-4EBF-9C74-8A540FD6F0C6}" destId="{140E5BF3-D996-4213-B012-86449F9B6275}" srcOrd="0" destOrd="0" parTransId="{040B2884-26A9-4BE4-8E28-DA68A798A1D8}" sibTransId="{07734917-24B9-4B9B-BFFE-76B4053DF909}"/>
    <dgm:cxn modelId="{457340BA-0112-4D36-AC77-49B73CE67F34}" type="presOf" srcId="{F93FC8E7-2730-492C-8DA5-0BC731E95207}" destId="{06A3DC3A-1D8A-47FA-95E1-C6C8E636A400}" srcOrd="0" destOrd="0" presId="urn:microsoft.com/office/officeart/2009/3/layout/HorizontalOrganizationChart"/>
    <dgm:cxn modelId="{D8855AD2-1328-480B-8787-419399A6393A}" type="presOf" srcId="{FB3CF027-1618-49D2-8805-A0275C567DD8}" destId="{900E0E26-E59F-4EEE-AD29-2CA88DB25F58}" srcOrd="0" destOrd="0" presId="urn:microsoft.com/office/officeart/2009/3/layout/HorizontalOrganizationChart"/>
    <dgm:cxn modelId="{BAE838D4-4D06-48EC-84D6-82036AB8DBC7}" type="presOf" srcId="{52EEF408-66A0-42C4-9F4F-66568D38F221}" destId="{34D10613-C6EC-4DFB-89F1-1B13269B3FFD}" srcOrd="0" destOrd="0" presId="urn:microsoft.com/office/officeart/2009/3/layout/HorizontalOrganizationChart"/>
    <dgm:cxn modelId="{4E9D77EF-EA65-4826-82EC-D325A5E909B9}" type="presOf" srcId="{140E5BF3-D996-4213-B012-86449F9B6275}" destId="{06E1ECDD-09E0-4479-820A-CAD30CBE5D7C}" srcOrd="1" destOrd="0" presId="urn:microsoft.com/office/officeart/2009/3/layout/HorizontalOrganizationChart"/>
    <dgm:cxn modelId="{CBEEF8F0-4C59-49A7-83F3-DDE3D30D0082}" type="presOf" srcId="{140E5BF3-D996-4213-B012-86449F9B6275}" destId="{C0AA2CF1-D4AE-4C6F-8742-57281FA2C850}" srcOrd="0" destOrd="0" presId="urn:microsoft.com/office/officeart/2009/3/layout/HorizontalOrganizationChart"/>
    <dgm:cxn modelId="{59AC07F1-CFB3-4713-ABAA-B4FF9F5AC59D}" srcId="{140E5BF3-D996-4213-B012-86449F9B6275}" destId="{52EEF408-66A0-42C4-9F4F-66568D38F221}" srcOrd="2" destOrd="0" parTransId="{AE71968D-9896-456B-B1D4-0340C8EC4943}" sibTransId="{59A6AE38-2D74-411C-9CF9-3631CB4B8A89}"/>
    <dgm:cxn modelId="{92627EF5-FCD5-4AC7-861E-A669C8B36C93}" srcId="{140E5BF3-D996-4213-B012-86449F9B6275}" destId="{F93FC8E7-2730-492C-8DA5-0BC731E95207}" srcOrd="5" destOrd="0" parTransId="{F4FB2E2D-1F91-4D99-897A-4E9840877627}" sibTransId="{B77807F5-1CD8-459D-BCC0-6C8D01898A07}"/>
    <dgm:cxn modelId="{264D48FA-43F6-4FF6-854C-3DB21148CDD4}" type="presOf" srcId="{D6A6CE76-7B07-4C03-B641-72693A60B80E}" destId="{D19C59A1-5A71-4A39-A6BD-0134E3F9447C}" srcOrd="0" destOrd="0" presId="urn:microsoft.com/office/officeart/2009/3/layout/HorizontalOrganizationChart"/>
    <dgm:cxn modelId="{DA8478FB-A162-4A6A-96CF-8C8EFFD624D4}" type="presOf" srcId="{F4FB2E2D-1F91-4D99-897A-4E9840877627}" destId="{008589F2-CF32-4DC8-8122-EF27CE16FDBB}" srcOrd="0" destOrd="0" presId="urn:microsoft.com/office/officeart/2009/3/layout/HorizontalOrganizationChart"/>
    <dgm:cxn modelId="{A80F6EFF-F660-4772-9748-121DFE6D40EE}" type="presOf" srcId="{B6FF9C77-F737-41F6-B2C0-3B96343FFCC2}" destId="{F664CB94-982F-4867-A4C9-477BFFC5658E}" srcOrd="0" destOrd="0" presId="urn:microsoft.com/office/officeart/2009/3/layout/HorizontalOrganizationChart"/>
    <dgm:cxn modelId="{61BD58C8-1928-4758-8E3D-588A74A89C63}" type="presParOf" srcId="{726255B2-6DC0-435B-8BF1-B9ECE7FAED89}" destId="{2481B59B-1082-44DC-930D-827E2622B083}" srcOrd="0" destOrd="0" presId="urn:microsoft.com/office/officeart/2009/3/layout/HorizontalOrganizationChart"/>
    <dgm:cxn modelId="{F69D73A9-455C-4C4C-AAFA-E36282A4B88F}" type="presParOf" srcId="{2481B59B-1082-44DC-930D-827E2622B083}" destId="{B82F741C-0BBC-4EAE-86E7-705829BF6EBF}" srcOrd="0" destOrd="0" presId="urn:microsoft.com/office/officeart/2009/3/layout/HorizontalOrganizationChart"/>
    <dgm:cxn modelId="{2365D374-B326-4812-96D2-7D70406D98AB}" type="presParOf" srcId="{B82F741C-0BBC-4EAE-86E7-705829BF6EBF}" destId="{C0AA2CF1-D4AE-4C6F-8742-57281FA2C850}" srcOrd="0" destOrd="0" presId="urn:microsoft.com/office/officeart/2009/3/layout/HorizontalOrganizationChart"/>
    <dgm:cxn modelId="{D50714E9-7589-4070-BA91-5D56D8DF3B1D}" type="presParOf" srcId="{B82F741C-0BBC-4EAE-86E7-705829BF6EBF}" destId="{06E1ECDD-09E0-4479-820A-CAD30CBE5D7C}" srcOrd="1" destOrd="0" presId="urn:microsoft.com/office/officeart/2009/3/layout/HorizontalOrganizationChart"/>
    <dgm:cxn modelId="{CB511DEB-5377-46B3-B074-FDD03D043AE5}" type="presParOf" srcId="{2481B59B-1082-44DC-930D-827E2622B083}" destId="{E002B090-F98D-4791-BB24-DAA3D7E8238A}" srcOrd="1" destOrd="0" presId="urn:microsoft.com/office/officeart/2009/3/layout/HorizontalOrganizationChart"/>
    <dgm:cxn modelId="{6C8A04C9-02D2-4100-9B3A-70373CD2FD27}" type="presParOf" srcId="{E002B090-F98D-4791-BB24-DAA3D7E8238A}" destId="{93E85EC3-5792-4955-B0A8-09B80646DB3C}" srcOrd="0" destOrd="0" presId="urn:microsoft.com/office/officeart/2009/3/layout/HorizontalOrganizationChart"/>
    <dgm:cxn modelId="{C2F2FD23-3DCD-4AAA-BF84-566AD0F944A5}" type="presParOf" srcId="{E002B090-F98D-4791-BB24-DAA3D7E8238A}" destId="{10F56CB0-C69C-4614-8821-C1067AF61A92}" srcOrd="1" destOrd="0" presId="urn:microsoft.com/office/officeart/2009/3/layout/HorizontalOrganizationChart"/>
    <dgm:cxn modelId="{7422DC40-A8E9-4D49-9B5E-BE86B02427CC}" type="presParOf" srcId="{10F56CB0-C69C-4614-8821-C1067AF61A92}" destId="{46114B5E-2F89-4747-BED9-0879E7A69027}" srcOrd="0" destOrd="0" presId="urn:microsoft.com/office/officeart/2009/3/layout/HorizontalOrganizationChart"/>
    <dgm:cxn modelId="{8F9E8092-C4D0-4850-BAF4-67D319DF851C}" type="presParOf" srcId="{46114B5E-2F89-4747-BED9-0879E7A69027}" destId="{0B1020CC-B808-4CDF-ABD4-B4DF6E4542AC}" srcOrd="0" destOrd="0" presId="urn:microsoft.com/office/officeart/2009/3/layout/HorizontalOrganizationChart"/>
    <dgm:cxn modelId="{D73D7CF4-A525-4C01-B042-B22E3BB011F5}" type="presParOf" srcId="{46114B5E-2F89-4747-BED9-0879E7A69027}" destId="{8599F9E2-681D-4ACE-B349-5E0FA4309BCB}" srcOrd="1" destOrd="0" presId="urn:microsoft.com/office/officeart/2009/3/layout/HorizontalOrganizationChart"/>
    <dgm:cxn modelId="{27E09899-A5DA-4DBE-A0E0-FF13C0894E26}" type="presParOf" srcId="{10F56CB0-C69C-4614-8821-C1067AF61A92}" destId="{2DC99C25-0DCC-4380-B3C6-6CFB18887C46}" srcOrd="1" destOrd="0" presId="urn:microsoft.com/office/officeart/2009/3/layout/HorizontalOrganizationChart"/>
    <dgm:cxn modelId="{109FB39F-2FBD-4B04-AF5C-AE462589E006}" type="presParOf" srcId="{10F56CB0-C69C-4614-8821-C1067AF61A92}" destId="{CD2BF831-1067-4310-B557-EB37A35064B8}" srcOrd="2" destOrd="0" presId="urn:microsoft.com/office/officeart/2009/3/layout/HorizontalOrganizationChart"/>
    <dgm:cxn modelId="{6F276FFB-B479-4D7E-85E5-C0A6F4EE45D3}" type="presParOf" srcId="{E002B090-F98D-4791-BB24-DAA3D7E8238A}" destId="{7F0C73BE-30DF-4914-A6B7-0A0C6C855AC4}" srcOrd="2" destOrd="0" presId="urn:microsoft.com/office/officeart/2009/3/layout/HorizontalOrganizationChart"/>
    <dgm:cxn modelId="{2B6684C3-56F5-45AC-A3EC-41926E0C58D6}" type="presParOf" srcId="{E002B090-F98D-4791-BB24-DAA3D7E8238A}" destId="{EA5A3AC8-6998-4960-AECC-78673744D878}" srcOrd="3" destOrd="0" presId="urn:microsoft.com/office/officeart/2009/3/layout/HorizontalOrganizationChart"/>
    <dgm:cxn modelId="{30EE8F95-0F60-4B4A-AC0D-7B4BDB41853F}" type="presParOf" srcId="{EA5A3AC8-6998-4960-AECC-78673744D878}" destId="{B11928AB-6BA1-465C-8BD2-22D2F2B75475}" srcOrd="0" destOrd="0" presId="urn:microsoft.com/office/officeart/2009/3/layout/HorizontalOrganizationChart"/>
    <dgm:cxn modelId="{D355ED97-A56A-4587-AEFC-5ADDDCFA5239}" type="presParOf" srcId="{B11928AB-6BA1-465C-8BD2-22D2F2B75475}" destId="{40C5F676-D73D-4431-B40B-ED5FECBCEB95}" srcOrd="0" destOrd="0" presId="urn:microsoft.com/office/officeart/2009/3/layout/HorizontalOrganizationChart"/>
    <dgm:cxn modelId="{72E2F4AE-52BF-47C6-9885-F29374312131}" type="presParOf" srcId="{B11928AB-6BA1-465C-8BD2-22D2F2B75475}" destId="{A56CE037-3DD2-4A4B-8670-7E2323FBDDE3}" srcOrd="1" destOrd="0" presId="urn:microsoft.com/office/officeart/2009/3/layout/HorizontalOrganizationChart"/>
    <dgm:cxn modelId="{95864713-00B4-4A0C-9D2B-00D12BC8E9F0}" type="presParOf" srcId="{EA5A3AC8-6998-4960-AECC-78673744D878}" destId="{2A492650-4446-4BB2-81E7-C1DB7DE3D467}" srcOrd="1" destOrd="0" presId="urn:microsoft.com/office/officeart/2009/3/layout/HorizontalOrganizationChart"/>
    <dgm:cxn modelId="{B973524E-1A16-41DE-B42C-694FEC969D20}" type="presParOf" srcId="{EA5A3AC8-6998-4960-AECC-78673744D878}" destId="{A3AC3CE7-BA2D-4A40-8BB2-BB3381BB797D}" srcOrd="2" destOrd="0" presId="urn:microsoft.com/office/officeart/2009/3/layout/HorizontalOrganizationChart"/>
    <dgm:cxn modelId="{59231995-D0F7-4A60-AD27-F70EE00E1C5E}" type="presParOf" srcId="{E002B090-F98D-4791-BB24-DAA3D7E8238A}" destId="{0BEB6DF5-3462-4E41-BE53-79DAE9D077A8}" srcOrd="4" destOrd="0" presId="urn:microsoft.com/office/officeart/2009/3/layout/HorizontalOrganizationChart"/>
    <dgm:cxn modelId="{FCF6C412-1FAE-4240-8CE1-3F03C6123B9C}" type="presParOf" srcId="{E002B090-F98D-4791-BB24-DAA3D7E8238A}" destId="{9A357385-6E70-41E1-8B53-9B67CA5EC060}" srcOrd="5" destOrd="0" presId="urn:microsoft.com/office/officeart/2009/3/layout/HorizontalOrganizationChart"/>
    <dgm:cxn modelId="{706C27A0-9E97-4297-8F54-75CE7AFFC0C2}" type="presParOf" srcId="{9A357385-6E70-41E1-8B53-9B67CA5EC060}" destId="{C805E4B7-37DF-4EEA-A2BD-FA6252364884}" srcOrd="0" destOrd="0" presId="urn:microsoft.com/office/officeart/2009/3/layout/HorizontalOrganizationChart"/>
    <dgm:cxn modelId="{56C2EF53-A2C5-492B-B607-3D3470BC84C3}" type="presParOf" srcId="{C805E4B7-37DF-4EEA-A2BD-FA6252364884}" destId="{34D10613-C6EC-4DFB-89F1-1B13269B3FFD}" srcOrd="0" destOrd="0" presId="urn:microsoft.com/office/officeart/2009/3/layout/HorizontalOrganizationChart"/>
    <dgm:cxn modelId="{D2CF2C9C-78CD-4ADF-881A-F5EA81938127}" type="presParOf" srcId="{C805E4B7-37DF-4EEA-A2BD-FA6252364884}" destId="{2F4A8D41-DABE-45E2-BC43-F548E7C42859}" srcOrd="1" destOrd="0" presId="urn:microsoft.com/office/officeart/2009/3/layout/HorizontalOrganizationChart"/>
    <dgm:cxn modelId="{9D85A449-25B2-4AFC-911E-336A4E821CC2}" type="presParOf" srcId="{9A357385-6E70-41E1-8B53-9B67CA5EC060}" destId="{D6F703FF-13F7-4013-B7DA-8A4B03B44DEE}" srcOrd="1" destOrd="0" presId="urn:microsoft.com/office/officeart/2009/3/layout/HorizontalOrganizationChart"/>
    <dgm:cxn modelId="{1779FE91-50BF-4F14-B005-05BC53CB39C4}" type="presParOf" srcId="{9A357385-6E70-41E1-8B53-9B67CA5EC060}" destId="{4B56FABB-D69F-4F4E-B368-E6760B219B20}" srcOrd="2" destOrd="0" presId="urn:microsoft.com/office/officeart/2009/3/layout/HorizontalOrganizationChart"/>
    <dgm:cxn modelId="{3A97CAC9-8C74-45D7-B72E-25AEDF52C385}" type="presParOf" srcId="{E002B090-F98D-4791-BB24-DAA3D7E8238A}" destId="{CD8007E1-D069-4931-AE2A-B84DC7D4C796}" srcOrd="6" destOrd="0" presId="urn:microsoft.com/office/officeart/2009/3/layout/HorizontalOrganizationChart"/>
    <dgm:cxn modelId="{DB8041EC-99C7-419B-A506-4B364B0D76CA}" type="presParOf" srcId="{E002B090-F98D-4791-BB24-DAA3D7E8238A}" destId="{8DA88562-A355-4FE6-A4B6-1517AF4716B4}" srcOrd="7" destOrd="0" presId="urn:microsoft.com/office/officeart/2009/3/layout/HorizontalOrganizationChart"/>
    <dgm:cxn modelId="{9DC74502-46D0-40FD-8D5F-30F3A857E284}" type="presParOf" srcId="{8DA88562-A355-4FE6-A4B6-1517AF4716B4}" destId="{73F5DDBC-BCBE-4755-A07F-2BDDE1D8A582}" srcOrd="0" destOrd="0" presId="urn:microsoft.com/office/officeart/2009/3/layout/HorizontalOrganizationChart"/>
    <dgm:cxn modelId="{E83DA18F-E819-4579-AB97-CF290948AA6F}" type="presParOf" srcId="{73F5DDBC-BCBE-4755-A07F-2BDDE1D8A582}" destId="{D19C59A1-5A71-4A39-A6BD-0134E3F9447C}" srcOrd="0" destOrd="0" presId="urn:microsoft.com/office/officeart/2009/3/layout/HorizontalOrganizationChart"/>
    <dgm:cxn modelId="{F69429D3-B2C7-4E6D-AECD-E9F46A82056A}" type="presParOf" srcId="{73F5DDBC-BCBE-4755-A07F-2BDDE1D8A582}" destId="{0B109804-5BB9-4361-8318-EA2B13C26308}" srcOrd="1" destOrd="0" presId="urn:microsoft.com/office/officeart/2009/3/layout/HorizontalOrganizationChart"/>
    <dgm:cxn modelId="{E295C944-C6D7-40A2-9527-3F6A0E2AD2D6}" type="presParOf" srcId="{8DA88562-A355-4FE6-A4B6-1517AF4716B4}" destId="{9D37B386-D01A-44D9-A3F8-6752D9C33AEE}" srcOrd="1" destOrd="0" presId="urn:microsoft.com/office/officeart/2009/3/layout/HorizontalOrganizationChart"/>
    <dgm:cxn modelId="{3BA182CE-0D5B-4548-AA82-0919F46CFEEB}" type="presParOf" srcId="{8DA88562-A355-4FE6-A4B6-1517AF4716B4}" destId="{4AEB2E79-CB6E-437C-80F6-963C04CDFE51}" srcOrd="2" destOrd="0" presId="urn:microsoft.com/office/officeart/2009/3/layout/HorizontalOrganizationChart"/>
    <dgm:cxn modelId="{7F7643F6-0A35-4A92-9DAB-750D14144676}" type="presParOf" srcId="{E002B090-F98D-4791-BB24-DAA3D7E8238A}" destId="{900E0E26-E59F-4EEE-AD29-2CA88DB25F58}" srcOrd="8" destOrd="0" presId="urn:microsoft.com/office/officeart/2009/3/layout/HorizontalOrganizationChart"/>
    <dgm:cxn modelId="{B3CF9C5B-8AAA-484E-AAA2-7AD62574536A}" type="presParOf" srcId="{E002B090-F98D-4791-BB24-DAA3D7E8238A}" destId="{3FC70DA6-4E5A-4185-BB56-257C2FBAD28F}" srcOrd="9" destOrd="0" presId="urn:microsoft.com/office/officeart/2009/3/layout/HorizontalOrganizationChart"/>
    <dgm:cxn modelId="{1FF65E60-53D5-48C2-A9A4-BB75C0DCE942}" type="presParOf" srcId="{3FC70DA6-4E5A-4185-BB56-257C2FBAD28F}" destId="{AB8498D0-702B-496E-998C-4B084E3E5E94}" srcOrd="0" destOrd="0" presId="urn:microsoft.com/office/officeart/2009/3/layout/HorizontalOrganizationChart"/>
    <dgm:cxn modelId="{DE69F2A0-8E1B-4D92-BA99-AC4F94B1A1DB}" type="presParOf" srcId="{AB8498D0-702B-496E-998C-4B084E3E5E94}" destId="{F664CB94-982F-4867-A4C9-477BFFC5658E}" srcOrd="0" destOrd="0" presId="urn:microsoft.com/office/officeart/2009/3/layout/HorizontalOrganizationChart"/>
    <dgm:cxn modelId="{B178188D-A6E4-43C3-85BE-E0E463B2DCFC}" type="presParOf" srcId="{AB8498D0-702B-496E-998C-4B084E3E5E94}" destId="{408EDA43-54A7-46D2-B1BD-484C999F6297}" srcOrd="1" destOrd="0" presId="urn:microsoft.com/office/officeart/2009/3/layout/HorizontalOrganizationChart"/>
    <dgm:cxn modelId="{6450EEDF-630F-4A51-9B72-50A504577005}" type="presParOf" srcId="{3FC70DA6-4E5A-4185-BB56-257C2FBAD28F}" destId="{12FDA832-E487-48DF-BAE9-56C87A547406}" srcOrd="1" destOrd="0" presId="urn:microsoft.com/office/officeart/2009/3/layout/HorizontalOrganizationChart"/>
    <dgm:cxn modelId="{B48CEA05-D4BE-4943-9ADC-4A754DD7686C}" type="presParOf" srcId="{3FC70DA6-4E5A-4185-BB56-257C2FBAD28F}" destId="{33FED690-E5C1-4C2C-8D4C-3A80433C0A68}" srcOrd="2" destOrd="0" presId="urn:microsoft.com/office/officeart/2009/3/layout/HorizontalOrganizationChart"/>
    <dgm:cxn modelId="{8A08D8E7-E04B-4328-8600-6FB5AF0ECAFA}" type="presParOf" srcId="{E002B090-F98D-4791-BB24-DAA3D7E8238A}" destId="{008589F2-CF32-4DC8-8122-EF27CE16FDBB}" srcOrd="10" destOrd="0" presId="urn:microsoft.com/office/officeart/2009/3/layout/HorizontalOrganizationChart"/>
    <dgm:cxn modelId="{44E8404F-1279-4E08-B5EC-EC64F5A75643}" type="presParOf" srcId="{E002B090-F98D-4791-BB24-DAA3D7E8238A}" destId="{CDE3221D-EACA-4120-9A80-6EA82C912139}" srcOrd="11" destOrd="0" presId="urn:microsoft.com/office/officeart/2009/3/layout/HorizontalOrganizationChart"/>
    <dgm:cxn modelId="{0947889F-1EAC-4A3C-84EE-D730E380A85E}" type="presParOf" srcId="{CDE3221D-EACA-4120-9A80-6EA82C912139}" destId="{3B7B67F8-1C0D-4EDE-A58A-254125E07A90}" srcOrd="0" destOrd="0" presId="urn:microsoft.com/office/officeart/2009/3/layout/HorizontalOrganizationChart"/>
    <dgm:cxn modelId="{70D69AC3-3E72-4A88-AC70-52E541D9B57B}" type="presParOf" srcId="{3B7B67F8-1C0D-4EDE-A58A-254125E07A90}" destId="{06A3DC3A-1D8A-47FA-95E1-C6C8E636A400}" srcOrd="0" destOrd="0" presId="urn:microsoft.com/office/officeart/2009/3/layout/HorizontalOrganizationChart"/>
    <dgm:cxn modelId="{ABA68B33-79B9-42D8-94B0-AB9C91B12342}" type="presParOf" srcId="{3B7B67F8-1C0D-4EDE-A58A-254125E07A90}" destId="{A05B2386-7DD0-4C9A-A56C-F6480E7575AC}" srcOrd="1" destOrd="0" presId="urn:microsoft.com/office/officeart/2009/3/layout/HorizontalOrganizationChart"/>
    <dgm:cxn modelId="{07D5131E-C543-4CB9-8F19-4BDBE38E6389}" type="presParOf" srcId="{CDE3221D-EACA-4120-9A80-6EA82C912139}" destId="{85C1B18B-673B-43DC-BF7D-0B857D001D4B}" srcOrd="1" destOrd="0" presId="urn:microsoft.com/office/officeart/2009/3/layout/HorizontalOrganizationChart"/>
    <dgm:cxn modelId="{2CFB1820-24BC-4347-9928-F76E60162C4B}" type="presParOf" srcId="{CDE3221D-EACA-4120-9A80-6EA82C912139}" destId="{3A8E8606-D30B-4D4D-96D2-DB46A1D85135}" srcOrd="2" destOrd="0" presId="urn:microsoft.com/office/officeart/2009/3/layout/HorizontalOrganizationChart"/>
    <dgm:cxn modelId="{51EAFC7E-B968-468E-8348-C3C322B67873}" type="presParOf" srcId="{E002B090-F98D-4791-BB24-DAA3D7E8238A}" destId="{1D53EE77-F0FC-4627-9AB5-10A42544C5C9}" srcOrd="12" destOrd="0" presId="urn:microsoft.com/office/officeart/2009/3/layout/HorizontalOrganizationChart"/>
    <dgm:cxn modelId="{D71BAB5B-C51C-4526-A530-A13250AE725C}" type="presParOf" srcId="{E002B090-F98D-4791-BB24-DAA3D7E8238A}" destId="{F6C07F31-9B4C-4DE0-8435-287EA2857F7F}" srcOrd="13" destOrd="0" presId="urn:microsoft.com/office/officeart/2009/3/layout/HorizontalOrganizationChart"/>
    <dgm:cxn modelId="{FDDC4703-EB80-4C27-9726-DD985E50E2FF}" type="presParOf" srcId="{F6C07F31-9B4C-4DE0-8435-287EA2857F7F}" destId="{B491C82C-5960-4B24-AB2A-1F0BC5FFDC18}" srcOrd="0" destOrd="0" presId="urn:microsoft.com/office/officeart/2009/3/layout/HorizontalOrganizationChart"/>
    <dgm:cxn modelId="{AA1C4CA9-588A-41A3-AD2B-18E0C5E16623}" type="presParOf" srcId="{B491C82C-5960-4B24-AB2A-1F0BC5FFDC18}" destId="{7BDBDFC7-1458-426F-A69B-1F063B6F93F9}" srcOrd="0" destOrd="0" presId="urn:microsoft.com/office/officeart/2009/3/layout/HorizontalOrganizationChart"/>
    <dgm:cxn modelId="{BB37D96F-081D-4BE2-AB18-248D15F14501}" type="presParOf" srcId="{B491C82C-5960-4B24-AB2A-1F0BC5FFDC18}" destId="{7F3B9D4C-649A-4FF4-9C98-E933643141DE}" srcOrd="1" destOrd="0" presId="urn:microsoft.com/office/officeart/2009/3/layout/HorizontalOrganizationChart"/>
    <dgm:cxn modelId="{661D1662-FBB1-441A-9AC5-FA1A0A8A6914}" type="presParOf" srcId="{F6C07F31-9B4C-4DE0-8435-287EA2857F7F}" destId="{9499C3EE-8728-4EC2-B831-8B152AE60D5A}" srcOrd="1" destOrd="0" presId="urn:microsoft.com/office/officeart/2009/3/layout/HorizontalOrganizationChart"/>
    <dgm:cxn modelId="{7DE16718-E1E1-4545-9CB1-35C4BFBDCE98}" type="presParOf" srcId="{F6C07F31-9B4C-4DE0-8435-287EA2857F7F}" destId="{02FA7443-B246-44D5-8226-9400A6382140}" srcOrd="2" destOrd="0" presId="urn:microsoft.com/office/officeart/2009/3/layout/HorizontalOrganizationChart"/>
    <dgm:cxn modelId="{8D536B8E-C0B8-4FD2-98D0-969818B3BC3B}" type="presParOf" srcId="{2481B59B-1082-44DC-930D-827E2622B083}" destId="{E28A91B4-1888-4595-A2AC-D9798C330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B6C23F-9F78-498F-9070-87AE1DAC891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79FD660-00A8-4127-98BD-9DAC2BFECC2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Dataset Fetch</a:t>
          </a:r>
        </a:p>
      </dgm:t>
    </dgm:pt>
    <dgm:pt modelId="{BA886600-FB53-4011-A557-81647FE07D75}" type="parTrans" cxnId="{4EA400C7-3DC0-4AF1-B8A4-1CB76967950A}">
      <dgm:prSet/>
      <dgm:spPr/>
      <dgm:t>
        <a:bodyPr/>
        <a:lstStyle/>
        <a:p>
          <a:endParaRPr lang="en-US"/>
        </a:p>
      </dgm:t>
    </dgm:pt>
    <dgm:pt modelId="{C53F65E8-C0D3-4223-A681-33BCCE6A2064}" type="sibTrans" cxnId="{4EA400C7-3DC0-4AF1-B8A4-1CB76967950A}">
      <dgm:prSet/>
      <dgm:spPr/>
      <dgm:t>
        <a:bodyPr/>
        <a:lstStyle/>
        <a:p>
          <a:endParaRPr lang="en-US"/>
        </a:p>
      </dgm:t>
    </dgm:pt>
    <dgm:pt modelId="{123E67FD-D1B6-4974-9312-0F21D9384D8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ANN Model  with PCA</a:t>
          </a:r>
        </a:p>
      </dgm:t>
    </dgm:pt>
    <dgm:pt modelId="{F78675FE-B374-4FC8-A8DA-5766ACC6846A}" type="parTrans" cxnId="{38A0F150-D365-49FD-9FDA-267F31DA3751}">
      <dgm:prSet/>
      <dgm:spPr/>
      <dgm:t>
        <a:bodyPr/>
        <a:lstStyle/>
        <a:p>
          <a:endParaRPr lang="en-US"/>
        </a:p>
      </dgm:t>
    </dgm:pt>
    <dgm:pt modelId="{B996CAA9-9837-421C-981D-9E473DF5584A}" type="sibTrans" cxnId="{38A0F150-D365-49FD-9FDA-267F31DA3751}">
      <dgm:prSet/>
      <dgm:spPr/>
      <dgm:t>
        <a:bodyPr/>
        <a:lstStyle/>
        <a:p>
          <a:endParaRPr lang="en-US"/>
        </a:p>
      </dgm:t>
    </dgm:pt>
    <dgm:pt modelId="{5022F697-99C9-4A9D-A7AD-2438281FD3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Terrible Accuracy!!</a:t>
          </a:r>
        </a:p>
      </dgm:t>
    </dgm:pt>
    <dgm:pt modelId="{00C7EC10-A5FA-4CD8-946F-C5254408F325}" type="parTrans" cxnId="{9942D771-84B1-432E-B42A-98952825EC87}">
      <dgm:prSet/>
      <dgm:spPr/>
      <dgm:t>
        <a:bodyPr/>
        <a:lstStyle/>
        <a:p>
          <a:endParaRPr lang="en-US"/>
        </a:p>
      </dgm:t>
    </dgm:pt>
    <dgm:pt modelId="{314650A1-489C-474B-A92B-0A375F6DFC37}" type="sibTrans" cxnId="{9942D771-84B1-432E-B42A-98952825EC87}">
      <dgm:prSet/>
      <dgm:spPr/>
      <dgm:t>
        <a:bodyPr/>
        <a:lstStyle/>
        <a:p>
          <a:endParaRPr lang="en-US"/>
        </a:p>
      </dgm:t>
    </dgm:pt>
    <dgm:pt modelId="{B5148DE2-1FA9-4064-879F-E1FD38695C57}" type="pres">
      <dgm:prSet presAssocID="{96B6C23F-9F78-498F-9070-87AE1DAC8915}" presName="CompostProcess" presStyleCnt="0">
        <dgm:presLayoutVars>
          <dgm:dir/>
          <dgm:resizeHandles val="exact"/>
        </dgm:presLayoutVars>
      </dgm:prSet>
      <dgm:spPr/>
    </dgm:pt>
    <dgm:pt modelId="{AA10FD5B-80C0-4946-AAA9-D2F5DE74B57E}" type="pres">
      <dgm:prSet presAssocID="{96B6C23F-9F78-498F-9070-87AE1DAC8915}" presName="arrow" presStyleLbl="bgShp" presStyleIdx="0" presStyleCnt="1"/>
      <dgm:spPr/>
    </dgm:pt>
    <dgm:pt modelId="{59346514-8B05-4515-B999-84BA3E4050FF}" type="pres">
      <dgm:prSet presAssocID="{96B6C23F-9F78-498F-9070-87AE1DAC8915}" presName="linearProcess" presStyleCnt="0"/>
      <dgm:spPr/>
    </dgm:pt>
    <dgm:pt modelId="{183A981C-7CA2-428C-860A-9EEAC826C16D}" type="pres">
      <dgm:prSet presAssocID="{C79FD660-00A8-4127-98BD-9DAC2BFECC2F}" presName="textNode" presStyleLbl="node1" presStyleIdx="0" presStyleCnt="3">
        <dgm:presLayoutVars>
          <dgm:bulletEnabled val="1"/>
        </dgm:presLayoutVars>
      </dgm:prSet>
      <dgm:spPr/>
    </dgm:pt>
    <dgm:pt modelId="{3F3158CF-0528-43D1-A233-C4FD709A58D2}" type="pres">
      <dgm:prSet presAssocID="{C53F65E8-C0D3-4223-A681-33BCCE6A2064}" presName="sibTrans" presStyleCnt="0"/>
      <dgm:spPr/>
    </dgm:pt>
    <dgm:pt modelId="{B2AF5146-1E6A-45DB-B115-677D3703A253}" type="pres">
      <dgm:prSet presAssocID="{123E67FD-D1B6-4974-9312-0F21D9384D85}" presName="textNode" presStyleLbl="node1" presStyleIdx="1" presStyleCnt="3">
        <dgm:presLayoutVars>
          <dgm:bulletEnabled val="1"/>
        </dgm:presLayoutVars>
      </dgm:prSet>
      <dgm:spPr/>
    </dgm:pt>
    <dgm:pt modelId="{EE9F3F01-F5D1-49E0-8A8D-72C3F30ED5B0}" type="pres">
      <dgm:prSet presAssocID="{B996CAA9-9837-421C-981D-9E473DF5584A}" presName="sibTrans" presStyleCnt="0"/>
      <dgm:spPr/>
    </dgm:pt>
    <dgm:pt modelId="{388B263B-E090-47DC-B81E-98452D80B7C5}" type="pres">
      <dgm:prSet presAssocID="{5022F697-99C9-4A9D-A7AD-2438281FD31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C7D7834-FB92-4CF4-8D6C-238CDB1EBBBE}" type="presOf" srcId="{96B6C23F-9F78-498F-9070-87AE1DAC8915}" destId="{B5148DE2-1FA9-4064-879F-E1FD38695C57}" srcOrd="0" destOrd="0" presId="urn:microsoft.com/office/officeart/2005/8/layout/hProcess9"/>
    <dgm:cxn modelId="{38A0F150-D365-49FD-9FDA-267F31DA3751}" srcId="{96B6C23F-9F78-498F-9070-87AE1DAC8915}" destId="{123E67FD-D1B6-4974-9312-0F21D9384D85}" srcOrd="1" destOrd="0" parTransId="{F78675FE-B374-4FC8-A8DA-5766ACC6846A}" sibTransId="{B996CAA9-9837-421C-981D-9E473DF5584A}"/>
    <dgm:cxn modelId="{3BC0BA51-EC25-4BE4-AF50-11D2D0394F8F}" type="presOf" srcId="{123E67FD-D1B6-4974-9312-0F21D9384D85}" destId="{B2AF5146-1E6A-45DB-B115-677D3703A253}" srcOrd="0" destOrd="0" presId="urn:microsoft.com/office/officeart/2005/8/layout/hProcess9"/>
    <dgm:cxn modelId="{9942D771-84B1-432E-B42A-98952825EC87}" srcId="{96B6C23F-9F78-498F-9070-87AE1DAC8915}" destId="{5022F697-99C9-4A9D-A7AD-2438281FD31F}" srcOrd="2" destOrd="0" parTransId="{00C7EC10-A5FA-4CD8-946F-C5254408F325}" sibTransId="{314650A1-489C-474B-A92B-0A375F6DFC37}"/>
    <dgm:cxn modelId="{715E4077-14FB-45B6-A6C7-65DA67021496}" type="presOf" srcId="{C79FD660-00A8-4127-98BD-9DAC2BFECC2F}" destId="{183A981C-7CA2-428C-860A-9EEAC826C16D}" srcOrd="0" destOrd="0" presId="urn:microsoft.com/office/officeart/2005/8/layout/hProcess9"/>
    <dgm:cxn modelId="{78832FAE-313A-422C-93E6-FEBD27F3AD1B}" type="presOf" srcId="{5022F697-99C9-4A9D-A7AD-2438281FD31F}" destId="{388B263B-E090-47DC-B81E-98452D80B7C5}" srcOrd="0" destOrd="0" presId="urn:microsoft.com/office/officeart/2005/8/layout/hProcess9"/>
    <dgm:cxn modelId="{4EA400C7-3DC0-4AF1-B8A4-1CB76967950A}" srcId="{96B6C23F-9F78-498F-9070-87AE1DAC8915}" destId="{C79FD660-00A8-4127-98BD-9DAC2BFECC2F}" srcOrd="0" destOrd="0" parTransId="{BA886600-FB53-4011-A557-81647FE07D75}" sibTransId="{C53F65E8-C0D3-4223-A681-33BCCE6A2064}"/>
    <dgm:cxn modelId="{032D4995-FBEE-4EAA-B426-2CA85C92B4E6}" type="presParOf" srcId="{B5148DE2-1FA9-4064-879F-E1FD38695C57}" destId="{AA10FD5B-80C0-4946-AAA9-D2F5DE74B57E}" srcOrd="0" destOrd="0" presId="urn:microsoft.com/office/officeart/2005/8/layout/hProcess9"/>
    <dgm:cxn modelId="{A9EC0151-8959-4D9C-9A3C-02EDD9E25222}" type="presParOf" srcId="{B5148DE2-1FA9-4064-879F-E1FD38695C57}" destId="{59346514-8B05-4515-B999-84BA3E4050FF}" srcOrd="1" destOrd="0" presId="urn:microsoft.com/office/officeart/2005/8/layout/hProcess9"/>
    <dgm:cxn modelId="{7E84C3E3-2737-4DD3-953F-E7CE12AC6D19}" type="presParOf" srcId="{59346514-8B05-4515-B999-84BA3E4050FF}" destId="{183A981C-7CA2-428C-860A-9EEAC826C16D}" srcOrd="0" destOrd="0" presId="urn:microsoft.com/office/officeart/2005/8/layout/hProcess9"/>
    <dgm:cxn modelId="{EB7DA9F7-09C4-44B2-BCA6-FEED101CE614}" type="presParOf" srcId="{59346514-8B05-4515-B999-84BA3E4050FF}" destId="{3F3158CF-0528-43D1-A233-C4FD709A58D2}" srcOrd="1" destOrd="0" presId="urn:microsoft.com/office/officeart/2005/8/layout/hProcess9"/>
    <dgm:cxn modelId="{ED7C5B2C-51DA-4E08-A9D9-5FFA0677D66C}" type="presParOf" srcId="{59346514-8B05-4515-B999-84BA3E4050FF}" destId="{B2AF5146-1E6A-45DB-B115-677D3703A253}" srcOrd="2" destOrd="0" presId="urn:microsoft.com/office/officeart/2005/8/layout/hProcess9"/>
    <dgm:cxn modelId="{5EEE8ABB-2A5E-476B-B192-23A179DA2274}" type="presParOf" srcId="{59346514-8B05-4515-B999-84BA3E4050FF}" destId="{EE9F3F01-F5D1-49E0-8A8D-72C3F30ED5B0}" srcOrd="3" destOrd="0" presId="urn:microsoft.com/office/officeart/2005/8/layout/hProcess9"/>
    <dgm:cxn modelId="{DF4AF821-ECFF-4147-8BBA-35DA0D559E3E}" type="presParOf" srcId="{59346514-8B05-4515-B999-84BA3E4050FF}" destId="{388B263B-E090-47DC-B81E-98452D80B7C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3EBDDE-FABD-4F20-9209-1A6CFF917C2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015286-BEA6-4A37-B39C-B9AA9503864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Longitude</a:t>
          </a:r>
        </a:p>
      </dgm:t>
    </dgm:pt>
    <dgm:pt modelId="{4E9E442E-B597-406E-BEAB-F8F879B58ADD}" type="parTrans" cxnId="{C70095D1-3610-4459-B164-73ED1E2033E5}">
      <dgm:prSet/>
      <dgm:spPr/>
      <dgm:t>
        <a:bodyPr/>
        <a:lstStyle/>
        <a:p>
          <a:endParaRPr lang="en-US"/>
        </a:p>
      </dgm:t>
    </dgm:pt>
    <dgm:pt modelId="{30C7E9C4-4E81-479E-AD64-2879EF9C2008}" type="sibTrans" cxnId="{C70095D1-3610-4459-B164-73ED1E2033E5}">
      <dgm:prSet/>
      <dgm:spPr/>
      <dgm:t>
        <a:bodyPr/>
        <a:lstStyle/>
        <a:p>
          <a:endParaRPr lang="en-US"/>
        </a:p>
      </dgm:t>
    </dgm:pt>
    <dgm:pt modelId="{8B4DBC03-A254-4D4A-AC88-84EB68DB026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Transmitter Power</a:t>
          </a:r>
        </a:p>
      </dgm:t>
    </dgm:pt>
    <dgm:pt modelId="{B418093C-9CBF-4B9B-A11B-3AD4A670DCE4}" type="parTrans" cxnId="{78365DF4-B9A7-4B87-807E-2662568B07A8}">
      <dgm:prSet/>
      <dgm:spPr/>
      <dgm:t>
        <a:bodyPr/>
        <a:lstStyle/>
        <a:p>
          <a:endParaRPr lang="en-US"/>
        </a:p>
      </dgm:t>
    </dgm:pt>
    <dgm:pt modelId="{20F8E768-9400-42F1-929C-D9E195D8B3AE}" type="sibTrans" cxnId="{78365DF4-B9A7-4B87-807E-2662568B07A8}">
      <dgm:prSet/>
      <dgm:spPr/>
      <dgm:t>
        <a:bodyPr/>
        <a:lstStyle/>
        <a:p>
          <a:endParaRPr lang="en-US"/>
        </a:p>
      </dgm:t>
    </dgm:pt>
    <dgm:pt modelId="{43EFAD56-BF0E-4964-AE4B-BB39E9A8D19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 Band</a:t>
          </a:r>
        </a:p>
      </dgm:t>
    </dgm:pt>
    <dgm:pt modelId="{F2976025-9396-424D-89CD-823B08EA1331}" type="parTrans" cxnId="{7ECA9A99-A4B9-4E1F-AEE4-B4D34DF7DDEE}">
      <dgm:prSet/>
      <dgm:spPr/>
      <dgm:t>
        <a:bodyPr/>
        <a:lstStyle/>
        <a:p>
          <a:endParaRPr lang="en-US"/>
        </a:p>
      </dgm:t>
    </dgm:pt>
    <dgm:pt modelId="{C612C50B-0E5E-449C-B964-A78450A7986E}" type="sibTrans" cxnId="{7ECA9A99-A4B9-4E1F-AEE4-B4D34DF7DDEE}">
      <dgm:prSet/>
      <dgm:spPr/>
      <dgm:t>
        <a:bodyPr/>
        <a:lstStyle/>
        <a:p>
          <a:endParaRPr lang="en-US"/>
        </a:p>
      </dgm:t>
    </dgm:pt>
    <dgm:pt modelId="{19782068-D398-4C28-8F94-55742B538FD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Polarization Type</a:t>
          </a:r>
        </a:p>
      </dgm:t>
    </dgm:pt>
    <dgm:pt modelId="{51B8F55B-024F-432A-9F9C-84514353187A}" type="parTrans" cxnId="{266DB727-2C6A-417C-ACC9-560BFBDF9A7D}">
      <dgm:prSet/>
      <dgm:spPr/>
      <dgm:t>
        <a:bodyPr/>
        <a:lstStyle/>
        <a:p>
          <a:endParaRPr lang="en-US"/>
        </a:p>
      </dgm:t>
    </dgm:pt>
    <dgm:pt modelId="{4F968595-01CE-49AC-BD7A-D33D6CAC81C5}" type="sibTrans" cxnId="{266DB727-2C6A-417C-ACC9-560BFBDF9A7D}">
      <dgm:prSet/>
      <dgm:spPr/>
      <dgm:t>
        <a:bodyPr/>
        <a:lstStyle/>
        <a:p>
          <a:endParaRPr lang="en-US"/>
        </a:p>
      </dgm:t>
    </dgm:pt>
    <dgm:pt modelId="{6145820B-0618-4F7A-9FC8-0B6698C28DF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Environment Type</a:t>
          </a:r>
        </a:p>
      </dgm:t>
    </dgm:pt>
    <dgm:pt modelId="{522E5DA8-CFF5-40E6-8151-C4515F80EE67}" type="parTrans" cxnId="{318BC41A-5E2B-428A-B9FB-1EF78EFF3A58}">
      <dgm:prSet/>
      <dgm:spPr/>
      <dgm:t>
        <a:bodyPr/>
        <a:lstStyle/>
        <a:p>
          <a:endParaRPr lang="en-US"/>
        </a:p>
      </dgm:t>
    </dgm:pt>
    <dgm:pt modelId="{D82BB38D-7C61-4248-9FCE-6330822E0D57}" type="sibTrans" cxnId="{318BC41A-5E2B-428A-B9FB-1EF78EFF3A58}">
      <dgm:prSet/>
      <dgm:spPr/>
      <dgm:t>
        <a:bodyPr/>
        <a:lstStyle/>
        <a:p>
          <a:endParaRPr lang="en-US"/>
        </a:p>
      </dgm:t>
    </dgm:pt>
    <dgm:pt modelId="{5078FFB2-C1FD-4958-BC0C-E5917066EFE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Weather Condition</a:t>
          </a:r>
        </a:p>
      </dgm:t>
    </dgm:pt>
    <dgm:pt modelId="{98E5E638-A203-4479-9ACE-15DC2817726B}" type="parTrans" cxnId="{50065D8F-0558-4FD6-8827-3911E24B6F86}">
      <dgm:prSet/>
      <dgm:spPr/>
      <dgm:t>
        <a:bodyPr/>
        <a:lstStyle/>
        <a:p>
          <a:endParaRPr lang="en-US"/>
        </a:p>
      </dgm:t>
    </dgm:pt>
    <dgm:pt modelId="{27C9AB52-DAC0-417D-B409-A03A14637552}" type="sibTrans" cxnId="{50065D8F-0558-4FD6-8827-3911E24B6F86}">
      <dgm:prSet/>
      <dgm:spPr/>
      <dgm:t>
        <a:bodyPr/>
        <a:lstStyle/>
        <a:p>
          <a:endParaRPr lang="en-US"/>
        </a:p>
      </dgm:t>
    </dgm:pt>
    <dgm:pt modelId="{AEDAE73B-5FBB-46C0-A2FA-FE404DCBE2B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Humidity Level</a:t>
          </a:r>
        </a:p>
      </dgm:t>
    </dgm:pt>
    <dgm:pt modelId="{1C5FA9DF-37D1-4CAA-AA80-62861080FB01}" type="parTrans" cxnId="{BED6FD13-B2D3-4A3A-A75E-4C42E2BDE827}">
      <dgm:prSet/>
      <dgm:spPr/>
      <dgm:t>
        <a:bodyPr/>
        <a:lstStyle/>
        <a:p>
          <a:endParaRPr lang="en-US"/>
        </a:p>
      </dgm:t>
    </dgm:pt>
    <dgm:pt modelId="{9ED91E8F-45CB-437A-AC4B-9B730CE97840}" type="sibTrans" cxnId="{BED6FD13-B2D3-4A3A-A75E-4C42E2BDE827}">
      <dgm:prSet/>
      <dgm:spPr/>
      <dgm:t>
        <a:bodyPr/>
        <a:lstStyle/>
        <a:p>
          <a:endParaRPr lang="en-US"/>
        </a:p>
      </dgm:t>
    </dgm:pt>
    <dgm:pt modelId="{D84D4F30-83A4-451A-B3FF-52327D927B1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Temperature</a:t>
          </a:r>
        </a:p>
      </dgm:t>
    </dgm:pt>
    <dgm:pt modelId="{389CAC26-5524-4360-856E-FBDD8AC5EA40}" type="parTrans" cxnId="{1935C28E-C860-4696-9B08-CE0F66D056E5}">
      <dgm:prSet/>
      <dgm:spPr/>
      <dgm:t>
        <a:bodyPr/>
        <a:lstStyle/>
        <a:p>
          <a:endParaRPr lang="en-US"/>
        </a:p>
      </dgm:t>
    </dgm:pt>
    <dgm:pt modelId="{C9FA96F2-7C46-4151-9B73-981AD14407FC}" type="sibTrans" cxnId="{1935C28E-C860-4696-9B08-CE0F66D056E5}">
      <dgm:prSet/>
      <dgm:spPr/>
      <dgm:t>
        <a:bodyPr/>
        <a:lstStyle/>
        <a:p>
          <a:endParaRPr lang="en-US"/>
        </a:p>
      </dgm:t>
    </dgm:pt>
    <dgm:pt modelId="{5214D4D8-9D99-41A2-80B9-C7315559120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Atmospheric Pressure</a:t>
          </a:r>
        </a:p>
      </dgm:t>
    </dgm:pt>
    <dgm:pt modelId="{01F7C688-61A7-491E-AEC8-BD01065902F2}" type="parTrans" cxnId="{E5BE9A58-0CA3-4CE7-A334-E62E1289C389}">
      <dgm:prSet/>
      <dgm:spPr/>
      <dgm:t>
        <a:bodyPr/>
        <a:lstStyle/>
        <a:p>
          <a:endParaRPr lang="en-US"/>
        </a:p>
      </dgm:t>
    </dgm:pt>
    <dgm:pt modelId="{3C583611-4D0E-4DA6-A94E-4E09CE975A11}" type="sibTrans" cxnId="{E5BE9A58-0CA3-4CE7-A334-E62E1289C389}">
      <dgm:prSet/>
      <dgm:spPr/>
      <dgm:t>
        <a:bodyPr/>
        <a:lstStyle/>
        <a:p>
          <a:endParaRPr lang="en-US"/>
        </a:p>
      </dgm:t>
    </dgm:pt>
    <dgm:pt modelId="{E34BD029-B650-4636-9B7D-D7E27CE27C8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Latitude</a:t>
          </a:r>
        </a:p>
      </dgm:t>
    </dgm:pt>
    <dgm:pt modelId="{73753ABB-F6AA-48AD-9765-45723E662763}" type="parTrans" cxnId="{32936670-3D6B-4284-BD45-52DF36A8C2F0}">
      <dgm:prSet/>
      <dgm:spPr/>
      <dgm:t>
        <a:bodyPr/>
        <a:lstStyle/>
        <a:p>
          <a:endParaRPr lang="en-US"/>
        </a:p>
      </dgm:t>
    </dgm:pt>
    <dgm:pt modelId="{77741D9C-E6DD-4DD8-AE4F-82FB4AF50F37}" type="sibTrans" cxnId="{32936670-3D6B-4284-BD45-52DF36A8C2F0}">
      <dgm:prSet/>
      <dgm:spPr/>
      <dgm:t>
        <a:bodyPr/>
        <a:lstStyle/>
        <a:p>
          <a:endParaRPr lang="en-US"/>
        </a:p>
      </dgm:t>
    </dgm:pt>
    <dgm:pt modelId="{05404B18-7545-44E0-8E55-3626D35A45F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Elevation</a:t>
          </a:r>
        </a:p>
      </dgm:t>
    </dgm:pt>
    <dgm:pt modelId="{2ABA3DFB-F080-4715-A994-5FD6ACFDAB05}" type="parTrans" cxnId="{64DBE88D-E2C4-4603-8074-CD39C92063DD}">
      <dgm:prSet/>
      <dgm:spPr/>
      <dgm:t>
        <a:bodyPr/>
        <a:lstStyle/>
        <a:p>
          <a:endParaRPr lang="en-US"/>
        </a:p>
      </dgm:t>
    </dgm:pt>
    <dgm:pt modelId="{992BA525-385F-4C15-BE1B-01273A05CE59}" type="sibTrans" cxnId="{64DBE88D-E2C4-4603-8074-CD39C92063DD}">
      <dgm:prSet/>
      <dgm:spPr/>
      <dgm:t>
        <a:bodyPr/>
        <a:lstStyle/>
        <a:p>
          <a:endParaRPr lang="en-US"/>
        </a:p>
      </dgm:t>
    </dgm:pt>
    <dgm:pt modelId="{C3223AAE-DC24-40A4-85AF-167EDEC88DB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Transmitter Height</a:t>
          </a:r>
        </a:p>
      </dgm:t>
    </dgm:pt>
    <dgm:pt modelId="{E860296D-5F50-4AAA-AA9A-E0B9B0D5F049}" type="parTrans" cxnId="{B679418A-8FBC-4679-A8D6-E4CA62026579}">
      <dgm:prSet/>
      <dgm:spPr/>
      <dgm:t>
        <a:bodyPr/>
        <a:lstStyle/>
        <a:p>
          <a:endParaRPr lang="en-US"/>
        </a:p>
      </dgm:t>
    </dgm:pt>
    <dgm:pt modelId="{5C7CA909-84BE-4F26-9C77-3663CCB88CF3}" type="sibTrans" cxnId="{B679418A-8FBC-4679-A8D6-E4CA62026579}">
      <dgm:prSet/>
      <dgm:spPr/>
      <dgm:t>
        <a:bodyPr/>
        <a:lstStyle/>
        <a:p>
          <a:endParaRPr lang="en-US"/>
        </a:p>
      </dgm:t>
    </dgm:pt>
    <dgm:pt modelId="{D9EC4992-535E-4B29-A942-3DFABF2EA78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Antenna Gain </a:t>
          </a:r>
        </a:p>
      </dgm:t>
    </dgm:pt>
    <dgm:pt modelId="{AF150859-E415-451A-816C-972331FD8D1A}" type="parTrans" cxnId="{7068C7BE-778F-472F-9163-8D682D40BAB7}">
      <dgm:prSet/>
      <dgm:spPr/>
      <dgm:t>
        <a:bodyPr/>
        <a:lstStyle/>
        <a:p>
          <a:endParaRPr lang="en-US"/>
        </a:p>
      </dgm:t>
    </dgm:pt>
    <dgm:pt modelId="{CB9767B2-B700-4A36-A7A7-B76155C438B1}" type="sibTrans" cxnId="{7068C7BE-778F-472F-9163-8D682D40BAB7}">
      <dgm:prSet/>
      <dgm:spPr/>
      <dgm:t>
        <a:bodyPr/>
        <a:lstStyle/>
        <a:p>
          <a:endParaRPr lang="en-US"/>
        </a:p>
      </dgm:t>
    </dgm:pt>
    <dgm:pt modelId="{EED0F244-E128-4805-BB41-2308685C095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Season</a:t>
          </a:r>
        </a:p>
      </dgm:t>
    </dgm:pt>
    <dgm:pt modelId="{B8C65CB4-2E8D-458C-811E-7E916AD007D4}" type="parTrans" cxnId="{FED15B6F-25EA-4E56-B012-F1663D1CB4CD}">
      <dgm:prSet/>
      <dgm:spPr/>
      <dgm:t>
        <a:bodyPr/>
        <a:lstStyle/>
        <a:p>
          <a:endParaRPr lang="en-US"/>
        </a:p>
      </dgm:t>
    </dgm:pt>
    <dgm:pt modelId="{DF64AF0B-13D8-4DC4-A679-717E8B165C14}" type="sibTrans" cxnId="{FED15B6F-25EA-4E56-B012-F1663D1CB4CD}">
      <dgm:prSet/>
      <dgm:spPr/>
      <dgm:t>
        <a:bodyPr/>
        <a:lstStyle/>
        <a:p>
          <a:endParaRPr lang="en-US"/>
        </a:p>
      </dgm:t>
    </dgm:pt>
    <dgm:pt modelId="{F785C09D-9013-4A00-BB55-4F2133766A5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Clutter Height</a:t>
          </a:r>
        </a:p>
      </dgm:t>
    </dgm:pt>
    <dgm:pt modelId="{A16F10F6-EDD0-4C88-BA73-A4DD60A7F228}" type="parTrans" cxnId="{C760B775-5354-4FDA-A732-2E9DEE42519A}">
      <dgm:prSet/>
      <dgm:spPr/>
      <dgm:t>
        <a:bodyPr/>
        <a:lstStyle/>
        <a:p>
          <a:endParaRPr lang="en-US"/>
        </a:p>
      </dgm:t>
    </dgm:pt>
    <dgm:pt modelId="{D87C39BD-0E86-41C4-980A-31A8C205E6F5}" type="sibTrans" cxnId="{C760B775-5354-4FDA-A732-2E9DEE42519A}">
      <dgm:prSet/>
      <dgm:spPr/>
      <dgm:t>
        <a:bodyPr/>
        <a:lstStyle/>
        <a:p>
          <a:endParaRPr lang="en-US"/>
        </a:p>
      </dgm:t>
    </dgm:pt>
    <dgm:pt modelId="{D76B7B13-E0B6-4ABD-9C83-3E7EF571D4B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Line of Sight</a:t>
          </a:r>
        </a:p>
      </dgm:t>
    </dgm:pt>
    <dgm:pt modelId="{C2197EDE-F4CC-4731-BB2B-3A0F592F1B3E}" type="parTrans" cxnId="{18502063-81FA-4FE2-80F1-EA5460C30088}">
      <dgm:prSet/>
      <dgm:spPr/>
      <dgm:t>
        <a:bodyPr/>
        <a:lstStyle/>
        <a:p>
          <a:endParaRPr lang="en-US"/>
        </a:p>
      </dgm:t>
    </dgm:pt>
    <dgm:pt modelId="{A9F8668D-4783-4035-9090-25392EB14F9E}" type="sibTrans" cxnId="{18502063-81FA-4FE2-80F1-EA5460C30088}">
      <dgm:prSet/>
      <dgm:spPr/>
      <dgm:t>
        <a:bodyPr/>
        <a:lstStyle/>
        <a:p>
          <a:endParaRPr lang="en-US"/>
        </a:p>
      </dgm:t>
    </dgm:pt>
    <dgm:pt modelId="{6FF4ADCD-0C24-4248-B934-14A744B20003}" type="pres">
      <dgm:prSet presAssocID="{A83EBDDE-FABD-4F20-9209-1A6CFF917C25}" presName="Name0" presStyleCnt="0">
        <dgm:presLayoutVars>
          <dgm:dir/>
          <dgm:resizeHandles/>
        </dgm:presLayoutVars>
      </dgm:prSet>
      <dgm:spPr/>
    </dgm:pt>
    <dgm:pt modelId="{10CE536D-4F78-4705-A538-075B9CCB4319}" type="pres">
      <dgm:prSet presAssocID="{1F015286-BEA6-4A37-B39C-B9AA95038644}" presName="compNode" presStyleCnt="0"/>
      <dgm:spPr/>
    </dgm:pt>
    <dgm:pt modelId="{1A3DBE71-1F53-410F-A648-89004529A6B0}" type="pres">
      <dgm:prSet presAssocID="{1F015286-BEA6-4A37-B39C-B9AA95038644}" presName="dummyConnPt" presStyleCnt="0"/>
      <dgm:spPr/>
    </dgm:pt>
    <dgm:pt modelId="{EB8C0093-7618-40B0-AAFB-A37ADC648D87}" type="pres">
      <dgm:prSet presAssocID="{1F015286-BEA6-4A37-B39C-B9AA95038644}" presName="node" presStyleLbl="node1" presStyleIdx="0" presStyleCnt="16">
        <dgm:presLayoutVars>
          <dgm:bulletEnabled val="1"/>
        </dgm:presLayoutVars>
      </dgm:prSet>
      <dgm:spPr/>
    </dgm:pt>
    <dgm:pt modelId="{F2BEA44E-84AB-4AFB-AAC2-2B05003B7CBF}" type="pres">
      <dgm:prSet presAssocID="{30C7E9C4-4E81-479E-AD64-2879EF9C2008}" presName="sibTrans" presStyleLbl="bgSibTrans2D1" presStyleIdx="0" presStyleCnt="15"/>
      <dgm:spPr/>
    </dgm:pt>
    <dgm:pt modelId="{66D97EDD-F22C-4A62-A67F-22BDE7CB3880}" type="pres">
      <dgm:prSet presAssocID="{E34BD029-B650-4636-9B7D-D7E27CE27C8C}" presName="compNode" presStyleCnt="0"/>
      <dgm:spPr/>
    </dgm:pt>
    <dgm:pt modelId="{19318642-C8C8-4826-B740-4EEAFA6BDEB6}" type="pres">
      <dgm:prSet presAssocID="{E34BD029-B650-4636-9B7D-D7E27CE27C8C}" presName="dummyConnPt" presStyleCnt="0"/>
      <dgm:spPr/>
    </dgm:pt>
    <dgm:pt modelId="{C9043205-F294-4130-B4F5-3C8FBCE5A34C}" type="pres">
      <dgm:prSet presAssocID="{E34BD029-B650-4636-9B7D-D7E27CE27C8C}" presName="node" presStyleLbl="node1" presStyleIdx="1" presStyleCnt="16">
        <dgm:presLayoutVars>
          <dgm:bulletEnabled val="1"/>
        </dgm:presLayoutVars>
      </dgm:prSet>
      <dgm:spPr/>
    </dgm:pt>
    <dgm:pt modelId="{D61526AE-7DF1-4234-B967-6D28F444B559}" type="pres">
      <dgm:prSet presAssocID="{77741D9C-E6DD-4DD8-AE4F-82FB4AF50F37}" presName="sibTrans" presStyleLbl="bgSibTrans2D1" presStyleIdx="1" presStyleCnt="15"/>
      <dgm:spPr/>
    </dgm:pt>
    <dgm:pt modelId="{1CA2D2ED-26D5-4182-9C6E-49945CC78858}" type="pres">
      <dgm:prSet presAssocID="{05404B18-7545-44E0-8E55-3626D35A45F3}" presName="compNode" presStyleCnt="0"/>
      <dgm:spPr/>
    </dgm:pt>
    <dgm:pt modelId="{747C5151-11AF-464A-A9F0-7A5186ACACDC}" type="pres">
      <dgm:prSet presAssocID="{05404B18-7545-44E0-8E55-3626D35A45F3}" presName="dummyConnPt" presStyleCnt="0"/>
      <dgm:spPr/>
    </dgm:pt>
    <dgm:pt modelId="{FD4EBFD9-D8BB-4AE7-80BC-810F2A0A2C0D}" type="pres">
      <dgm:prSet presAssocID="{05404B18-7545-44E0-8E55-3626D35A45F3}" presName="node" presStyleLbl="node1" presStyleIdx="2" presStyleCnt="16">
        <dgm:presLayoutVars>
          <dgm:bulletEnabled val="1"/>
        </dgm:presLayoutVars>
      </dgm:prSet>
      <dgm:spPr/>
    </dgm:pt>
    <dgm:pt modelId="{42202F9F-7EEE-464B-ACA5-2F2B91C1A883}" type="pres">
      <dgm:prSet presAssocID="{992BA525-385F-4C15-BE1B-01273A05CE59}" presName="sibTrans" presStyleLbl="bgSibTrans2D1" presStyleIdx="2" presStyleCnt="15"/>
      <dgm:spPr/>
    </dgm:pt>
    <dgm:pt modelId="{21AE2244-4B81-4B3E-8F70-91DC4467DD36}" type="pres">
      <dgm:prSet presAssocID="{C3223AAE-DC24-40A4-85AF-167EDEC88DB6}" presName="compNode" presStyleCnt="0"/>
      <dgm:spPr/>
    </dgm:pt>
    <dgm:pt modelId="{C6CFE1C7-6DD0-4E4F-A8D6-DB0CDB66F6BA}" type="pres">
      <dgm:prSet presAssocID="{C3223AAE-DC24-40A4-85AF-167EDEC88DB6}" presName="dummyConnPt" presStyleCnt="0"/>
      <dgm:spPr/>
    </dgm:pt>
    <dgm:pt modelId="{2ADBE715-06FA-443C-B04F-F08C3A3EC286}" type="pres">
      <dgm:prSet presAssocID="{C3223AAE-DC24-40A4-85AF-167EDEC88DB6}" presName="node" presStyleLbl="node1" presStyleIdx="3" presStyleCnt="16">
        <dgm:presLayoutVars>
          <dgm:bulletEnabled val="1"/>
        </dgm:presLayoutVars>
      </dgm:prSet>
      <dgm:spPr/>
    </dgm:pt>
    <dgm:pt modelId="{76D4DFCA-58EA-4A1F-8830-FF6649BC1758}" type="pres">
      <dgm:prSet presAssocID="{5C7CA909-84BE-4F26-9C77-3663CCB88CF3}" presName="sibTrans" presStyleLbl="bgSibTrans2D1" presStyleIdx="3" presStyleCnt="15"/>
      <dgm:spPr/>
    </dgm:pt>
    <dgm:pt modelId="{21420659-5815-4FFA-8CDE-E140E47495CD}" type="pres">
      <dgm:prSet presAssocID="{D9EC4992-535E-4B29-A942-3DFABF2EA78C}" presName="compNode" presStyleCnt="0"/>
      <dgm:spPr/>
    </dgm:pt>
    <dgm:pt modelId="{AAAEFB36-AD81-4BE9-8860-03041864238C}" type="pres">
      <dgm:prSet presAssocID="{D9EC4992-535E-4B29-A942-3DFABF2EA78C}" presName="dummyConnPt" presStyleCnt="0"/>
      <dgm:spPr/>
    </dgm:pt>
    <dgm:pt modelId="{7AEDC02E-66A4-4075-A47B-1C8E931DB4C9}" type="pres">
      <dgm:prSet presAssocID="{D9EC4992-535E-4B29-A942-3DFABF2EA78C}" presName="node" presStyleLbl="node1" presStyleIdx="4" presStyleCnt="16">
        <dgm:presLayoutVars>
          <dgm:bulletEnabled val="1"/>
        </dgm:presLayoutVars>
      </dgm:prSet>
      <dgm:spPr/>
    </dgm:pt>
    <dgm:pt modelId="{2C8D494D-F96F-4148-A2BF-3F5EFCB5749D}" type="pres">
      <dgm:prSet presAssocID="{CB9767B2-B700-4A36-A7A7-B76155C438B1}" presName="sibTrans" presStyleLbl="bgSibTrans2D1" presStyleIdx="4" presStyleCnt="15"/>
      <dgm:spPr/>
    </dgm:pt>
    <dgm:pt modelId="{142E8BD6-B017-4EB3-973D-A364DBF73CF1}" type="pres">
      <dgm:prSet presAssocID="{8B4DBC03-A254-4D4A-AC88-84EB68DB026C}" presName="compNode" presStyleCnt="0"/>
      <dgm:spPr/>
    </dgm:pt>
    <dgm:pt modelId="{BDD1102E-BD73-4B67-B4A5-9B26BFCD1D13}" type="pres">
      <dgm:prSet presAssocID="{8B4DBC03-A254-4D4A-AC88-84EB68DB026C}" presName="dummyConnPt" presStyleCnt="0"/>
      <dgm:spPr/>
    </dgm:pt>
    <dgm:pt modelId="{7CDF2AEA-DFD1-4F26-968F-21707C5899DA}" type="pres">
      <dgm:prSet presAssocID="{8B4DBC03-A254-4D4A-AC88-84EB68DB026C}" presName="node" presStyleLbl="node1" presStyleIdx="5" presStyleCnt="16">
        <dgm:presLayoutVars>
          <dgm:bulletEnabled val="1"/>
        </dgm:presLayoutVars>
      </dgm:prSet>
      <dgm:spPr/>
    </dgm:pt>
    <dgm:pt modelId="{7CBA79E1-AB20-4AA2-AFCF-8E558A4C0FCB}" type="pres">
      <dgm:prSet presAssocID="{20F8E768-9400-42F1-929C-D9E195D8B3AE}" presName="sibTrans" presStyleLbl="bgSibTrans2D1" presStyleIdx="5" presStyleCnt="15"/>
      <dgm:spPr/>
    </dgm:pt>
    <dgm:pt modelId="{BE0F7596-09B0-473E-8AD9-F597D57DF51D}" type="pres">
      <dgm:prSet presAssocID="{43EFAD56-BF0E-4964-AE4B-BB39E9A8D19E}" presName="compNode" presStyleCnt="0"/>
      <dgm:spPr/>
    </dgm:pt>
    <dgm:pt modelId="{A5EBF063-BBDC-45D9-9603-E566D0291A25}" type="pres">
      <dgm:prSet presAssocID="{43EFAD56-BF0E-4964-AE4B-BB39E9A8D19E}" presName="dummyConnPt" presStyleCnt="0"/>
      <dgm:spPr/>
    </dgm:pt>
    <dgm:pt modelId="{8790205B-A475-4DBF-9F92-D4EC35490961}" type="pres">
      <dgm:prSet presAssocID="{43EFAD56-BF0E-4964-AE4B-BB39E9A8D19E}" presName="node" presStyleLbl="node1" presStyleIdx="6" presStyleCnt="16">
        <dgm:presLayoutVars>
          <dgm:bulletEnabled val="1"/>
        </dgm:presLayoutVars>
      </dgm:prSet>
      <dgm:spPr/>
    </dgm:pt>
    <dgm:pt modelId="{9DC20BFD-E707-4864-9C10-BEF75279AE38}" type="pres">
      <dgm:prSet presAssocID="{C612C50B-0E5E-449C-B964-A78450A7986E}" presName="sibTrans" presStyleLbl="bgSibTrans2D1" presStyleIdx="6" presStyleCnt="15"/>
      <dgm:spPr/>
    </dgm:pt>
    <dgm:pt modelId="{4E2FD01C-A7BE-48E3-A06E-769346760D3C}" type="pres">
      <dgm:prSet presAssocID="{19782068-D398-4C28-8F94-55742B538FDC}" presName="compNode" presStyleCnt="0"/>
      <dgm:spPr/>
    </dgm:pt>
    <dgm:pt modelId="{5BA805C9-2D40-46F0-99B1-D90D8E33BC05}" type="pres">
      <dgm:prSet presAssocID="{19782068-D398-4C28-8F94-55742B538FDC}" presName="dummyConnPt" presStyleCnt="0"/>
      <dgm:spPr/>
    </dgm:pt>
    <dgm:pt modelId="{9D6B5246-D778-437F-B756-32DEA96DB445}" type="pres">
      <dgm:prSet presAssocID="{19782068-D398-4C28-8F94-55742B538FDC}" presName="node" presStyleLbl="node1" presStyleIdx="7" presStyleCnt="16">
        <dgm:presLayoutVars>
          <dgm:bulletEnabled val="1"/>
        </dgm:presLayoutVars>
      </dgm:prSet>
      <dgm:spPr/>
    </dgm:pt>
    <dgm:pt modelId="{8A8836E9-7A02-4C02-85E2-672AC4F7BF0C}" type="pres">
      <dgm:prSet presAssocID="{4F968595-01CE-49AC-BD7A-D33D6CAC81C5}" presName="sibTrans" presStyleLbl="bgSibTrans2D1" presStyleIdx="7" presStyleCnt="15"/>
      <dgm:spPr/>
    </dgm:pt>
    <dgm:pt modelId="{74A631E5-525E-4526-92F8-3D66834AFE10}" type="pres">
      <dgm:prSet presAssocID="{6145820B-0618-4F7A-9FC8-0B6698C28DF2}" presName="compNode" presStyleCnt="0"/>
      <dgm:spPr/>
    </dgm:pt>
    <dgm:pt modelId="{E09B3FD5-E0E2-4B0A-8C91-60DF777754AB}" type="pres">
      <dgm:prSet presAssocID="{6145820B-0618-4F7A-9FC8-0B6698C28DF2}" presName="dummyConnPt" presStyleCnt="0"/>
      <dgm:spPr/>
    </dgm:pt>
    <dgm:pt modelId="{656B1C85-D38C-4532-BCDD-A269C12ADA52}" type="pres">
      <dgm:prSet presAssocID="{6145820B-0618-4F7A-9FC8-0B6698C28DF2}" presName="node" presStyleLbl="node1" presStyleIdx="8" presStyleCnt="16">
        <dgm:presLayoutVars>
          <dgm:bulletEnabled val="1"/>
        </dgm:presLayoutVars>
      </dgm:prSet>
      <dgm:spPr/>
    </dgm:pt>
    <dgm:pt modelId="{42B3863C-BB89-4B0C-A3B7-DA1E6CC7EF75}" type="pres">
      <dgm:prSet presAssocID="{D82BB38D-7C61-4248-9FCE-6330822E0D57}" presName="sibTrans" presStyleLbl="bgSibTrans2D1" presStyleIdx="8" presStyleCnt="15"/>
      <dgm:spPr/>
    </dgm:pt>
    <dgm:pt modelId="{6A4B4991-C8A5-49D1-BE71-764FCF29415E}" type="pres">
      <dgm:prSet presAssocID="{5078FFB2-C1FD-4958-BC0C-E5917066EFEA}" presName="compNode" presStyleCnt="0"/>
      <dgm:spPr/>
    </dgm:pt>
    <dgm:pt modelId="{C50018E4-86B4-4989-A37C-7968F042499A}" type="pres">
      <dgm:prSet presAssocID="{5078FFB2-C1FD-4958-BC0C-E5917066EFEA}" presName="dummyConnPt" presStyleCnt="0"/>
      <dgm:spPr/>
    </dgm:pt>
    <dgm:pt modelId="{22A81DF6-B04C-4BC6-9102-7F83CA0F64BD}" type="pres">
      <dgm:prSet presAssocID="{5078FFB2-C1FD-4958-BC0C-E5917066EFEA}" presName="node" presStyleLbl="node1" presStyleIdx="9" presStyleCnt="16">
        <dgm:presLayoutVars>
          <dgm:bulletEnabled val="1"/>
        </dgm:presLayoutVars>
      </dgm:prSet>
      <dgm:spPr/>
    </dgm:pt>
    <dgm:pt modelId="{1243086C-1255-42FC-8D74-6C36B64C219B}" type="pres">
      <dgm:prSet presAssocID="{27C9AB52-DAC0-417D-B409-A03A14637552}" presName="sibTrans" presStyleLbl="bgSibTrans2D1" presStyleIdx="9" presStyleCnt="15"/>
      <dgm:spPr/>
    </dgm:pt>
    <dgm:pt modelId="{99CBCF3C-17E6-4D5F-A4BF-BE247BDD0471}" type="pres">
      <dgm:prSet presAssocID="{AEDAE73B-5FBB-46C0-A2FA-FE404DCBE2BE}" presName="compNode" presStyleCnt="0"/>
      <dgm:spPr/>
    </dgm:pt>
    <dgm:pt modelId="{64E9C0F8-F4C4-4A0B-9928-052BCCB73BE4}" type="pres">
      <dgm:prSet presAssocID="{AEDAE73B-5FBB-46C0-A2FA-FE404DCBE2BE}" presName="dummyConnPt" presStyleCnt="0"/>
      <dgm:spPr/>
    </dgm:pt>
    <dgm:pt modelId="{152A8100-6777-43DD-BCAD-59890387F157}" type="pres">
      <dgm:prSet presAssocID="{AEDAE73B-5FBB-46C0-A2FA-FE404DCBE2BE}" presName="node" presStyleLbl="node1" presStyleIdx="10" presStyleCnt="16">
        <dgm:presLayoutVars>
          <dgm:bulletEnabled val="1"/>
        </dgm:presLayoutVars>
      </dgm:prSet>
      <dgm:spPr/>
    </dgm:pt>
    <dgm:pt modelId="{8F2D02B0-1C3A-4813-9C16-236B9D9B07AD}" type="pres">
      <dgm:prSet presAssocID="{9ED91E8F-45CB-437A-AC4B-9B730CE97840}" presName="sibTrans" presStyleLbl="bgSibTrans2D1" presStyleIdx="10" presStyleCnt="15"/>
      <dgm:spPr/>
    </dgm:pt>
    <dgm:pt modelId="{A87800F7-EC41-4D0A-8A32-F5C2C901A62A}" type="pres">
      <dgm:prSet presAssocID="{D84D4F30-83A4-451A-B3FF-52327D927B16}" presName="compNode" presStyleCnt="0"/>
      <dgm:spPr/>
    </dgm:pt>
    <dgm:pt modelId="{378DD2EF-D0FE-44EF-B938-C51708D2EF24}" type="pres">
      <dgm:prSet presAssocID="{D84D4F30-83A4-451A-B3FF-52327D927B16}" presName="dummyConnPt" presStyleCnt="0"/>
      <dgm:spPr/>
    </dgm:pt>
    <dgm:pt modelId="{D3A63DAE-7CC3-40C7-B57E-496EC43BA667}" type="pres">
      <dgm:prSet presAssocID="{D84D4F30-83A4-451A-B3FF-52327D927B16}" presName="node" presStyleLbl="node1" presStyleIdx="11" presStyleCnt="16">
        <dgm:presLayoutVars>
          <dgm:bulletEnabled val="1"/>
        </dgm:presLayoutVars>
      </dgm:prSet>
      <dgm:spPr/>
    </dgm:pt>
    <dgm:pt modelId="{FF7140AC-B887-4E2C-B245-26944CAE8D9F}" type="pres">
      <dgm:prSet presAssocID="{C9FA96F2-7C46-4151-9B73-981AD14407FC}" presName="sibTrans" presStyleLbl="bgSibTrans2D1" presStyleIdx="11" presStyleCnt="15"/>
      <dgm:spPr/>
    </dgm:pt>
    <dgm:pt modelId="{8E40C4A0-4CF7-4271-96CB-6F53D9D42F01}" type="pres">
      <dgm:prSet presAssocID="{5214D4D8-9D99-41A2-80B9-C73155591200}" presName="compNode" presStyleCnt="0"/>
      <dgm:spPr/>
    </dgm:pt>
    <dgm:pt modelId="{5D1DAD8C-C8E4-4F9A-8708-07EA3EC30962}" type="pres">
      <dgm:prSet presAssocID="{5214D4D8-9D99-41A2-80B9-C73155591200}" presName="dummyConnPt" presStyleCnt="0"/>
      <dgm:spPr/>
    </dgm:pt>
    <dgm:pt modelId="{357AF7C4-4983-4057-8097-91FF1659574D}" type="pres">
      <dgm:prSet presAssocID="{5214D4D8-9D99-41A2-80B9-C73155591200}" presName="node" presStyleLbl="node1" presStyleIdx="12" presStyleCnt="16">
        <dgm:presLayoutVars>
          <dgm:bulletEnabled val="1"/>
        </dgm:presLayoutVars>
      </dgm:prSet>
      <dgm:spPr/>
    </dgm:pt>
    <dgm:pt modelId="{5D582145-554D-481C-8F3B-E7A409AE07D0}" type="pres">
      <dgm:prSet presAssocID="{3C583611-4D0E-4DA6-A94E-4E09CE975A11}" presName="sibTrans" presStyleLbl="bgSibTrans2D1" presStyleIdx="12" presStyleCnt="15"/>
      <dgm:spPr/>
    </dgm:pt>
    <dgm:pt modelId="{C262407B-BF50-4412-8E37-A462D4F721A2}" type="pres">
      <dgm:prSet presAssocID="{EED0F244-E128-4805-BB41-2308685C0950}" presName="compNode" presStyleCnt="0"/>
      <dgm:spPr/>
    </dgm:pt>
    <dgm:pt modelId="{F1766DA5-17DC-4820-ADB4-577980602918}" type="pres">
      <dgm:prSet presAssocID="{EED0F244-E128-4805-BB41-2308685C0950}" presName="dummyConnPt" presStyleCnt="0"/>
      <dgm:spPr/>
    </dgm:pt>
    <dgm:pt modelId="{8B717EA4-9309-4492-B23B-D0AA8B93C728}" type="pres">
      <dgm:prSet presAssocID="{EED0F244-E128-4805-BB41-2308685C0950}" presName="node" presStyleLbl="node1" presStyleIdx="13" presStyleCnt="16">
        <dgm:presLayoutVars>
          <dgm:bulletEnabled val="1"/>
        </dgm:presLayoutVars>
      </dgm:prSet>
      <dgm:spPr/>
    </dgm:pt>
    <dgm:pt modelId="{E50F6D73-E7FD-4A1C-A016-82FD72419353}" type="pres">
      <dgm:prSet presAssocID="{DF64AF0B-13D8-4DC4-A679-717E8B165C14}" presName="sibTrans" presStyleLbl="bgSibTrans2D1" presStyleIdx="13" presStyleCnt="15"/>
      <dgm:spPr/>
    </dgm:pt>
    <dgm:pt modelId="{6A34982A-7531-4D3F-96DE-512F47B7BED7}" type="pres">
      <dgm:prSet presAssocID="{F785C09D-9013-4A00-BB55-4F2133766A54}" presName="compNode" presStyleCnt="0"/>
      <dgm:spPr/>
    </dgm:pt>
    <dgm:pt modelId="{B4EB64EF-3819-438F-B93B-A9F78BAB94A7}" type="pres">
      <dgm:prSet presAssocID="{F785C09D-9013-4A00-BB55-4F2133766A54}" presName="dummyConnPt" presStyleCnt="0"/>
      <dgm:spPr/>
    </dgm:pt>
    <dgm:pt modelId="{ED4D34B2-E0FA-408B-BAFF-8CA7B33307E9}" type="pres">
      <dgm:prSet presAssocID="{F785C09D-9013-4A00-BB55-4F2133766A54}" presName="node" presStyleLbl="node1" presStyleIdx="14" presStyleCnt="16">
        <dgm:presLayoutVars>
          <dgm:bulletEnabled val="1"/>
        </dgm:presLayoutVars>
      </dgm:prSet>
      <dgm:spPr/>
    </dgm:pt>
    <dgm:pt modelId="{AFCFC087-489C-4F6D-8F72-6D0A3EA6E84A}" type="pres">
      <dgm:prSet presAssocID="{D87C39BD-0E86-41C4-980A-31A8C205E6F5}" presName="sibTrans" presStyleLbl="bgSibTrans2D1" presStyleIdx="14" presStyleCnt="15"/>
      <dgm:spPr/>
    </dgm:pt>
    <dgm:pt modelId="{1CEB4184-798B-4798-92C4-45C7E7E6BAFF}" type="pres">
      <dgm:prSet presAssocID="{D76B7B13-E0B6-4ABD-9C83-3E7EF571D4B1}" presName="compNode" presStyleCnt="0"/>
      <dgm:spPr/>
    </dgm:pt>
    <dgm:pt modelId="{C2826501-4C37-40F5-A8D3-F424D2876913}" type="pres">
      <dgm:prSet presAssocID="{D76B7B13-E0B6-4ABD-9C83-3E7EF571D4B1}" presName="dummyConnPt" presStyleCnt="0"/>
      <dgm:spPr/>
    </dgm:pt>
    <dgm:pt modelId="{ED88C423-549C-4F95-9836-41D1E4ADB952}" type="pres">
      <dgm:prSet presAssocID="{D76B7B13-E0B6-4ABD-9C83-3E7EF571D4B1}" presName="node" presStyleLbl="node1" presStyleIdx="15" presStyleCnt="16">
        <dgm:presLayoutVars>
          <dgm:bulletEnabled val="1"/>
        </dgm:presLayoutVars>
      </dgm:prSet>
      <dgm:spPr/>
    </dgm:pt>
  </dgm:ptLst>
  <dgm:cxnLst>
    <dgm:cxn modelId="{0D220102-76B4-481A-BDD2-5567900C534E}" type="presOf" srcId="{6145820B-0618-4F7A-9FC8-0B6698C28DF2}" destId="{656B1C85-D38C-4532-BCDD-A269C12ADA52}" srcOrd="0" destOrd="0" presId="urn:microsoft.com/office/officeart/2005/8/layout/bProcess4"/>
    <dgm:cxn modelId="{9492CB03-1FC2-4EAA-941F-6DBC1CD6ABFE}" type="presOf" srcId="{19782068-D398-4C28-8F94-55742B538FDC}" destId="{9D6B5246-D778-437F-B756-32DEA96DB445}" srcOrd="0" destOrd="0" presId="urn:microsoft.com/office/officeart/2005/8/layout/bProcess4"/>
    <dgm:cxn modelId="{22B11F08-9F55-4019-8538-8487725A104A}" type="presOf" srcId="{EED0F244-E128-4805-BB41-2308685C0950}" destId="{8B717EA4-9309-4492-B23B-D0AA8B93C728}" srcOrd="0" destOrd="0" presId="urn:microsoft.com/office/officeart/2005/8/layout/bProcess4"/>
    <dgm:cxn modelId="{201E1D09-68E1-4992-A5DB-B8B30490B83F}" type="presOf" srcId="{D9EC4992-535E-4B29-A942-3DFABF2EA78C}" destId="{7AEDC02E-66A4-4075-A47B-1C8E931DB4C9}" srcOrd="0" destOrd="0" presId="urn:microsoft.com/office/officeart/2005/8/layout/bProcess4"/>
    <dgm:cxn modelId="{B4D4900F-25F9-48EF-86CD-EED4E82F2DAA}" type="presOf" srcId="{27C9AB52-DAC0-417D-B409-A03A14637552}" destId="{1243086C-1255-42FC-8D74-6C36B64C219B}" srcOrd="0" destOrd="0" presId="urn:microsoft.com/office/officeart/2005/8/layout/bProcess4"/>
    <dgm:cxn modelId="{BED6FD13-B2D3-4A3A-A75E-4C42E2BDE827}" srcId="{A83EBDDE-FABD-4F20-9209-1A6CFF917C25}" destId="{AEDAE73B-5FBB-46C0-A2FA-FE404DCBE2BE}" srcOrd="10" destOrd="0" parTransId="{1C5FA9DF-37D1-4CAA-AA80-62861080FB01}" sibTransId="{9ED91E8F-45CB-437A-AC4B-9B730CE97840}"/>
    <dgm:cxn modelId="{D9483714-684F-4254-984B-221FC563D7E6}" type="presOf" srcId="{20F8E768-9400-42F1-929C-D9E195D8B3AE}" destId="{7CBA79E1-AB20-4AA2-AFCF-8E558A4C0FCB}" srcOrd="0" destOrd="0" presId="urn:microsoft.com/office/officeart/2005/8/layout/bProcess4"/>
    <dgm:cxn modelId="{318BC41A-5E2B-428A-B9FB-1EF78EFF3A58}" srcId="{A83EBDDE-FABD-4F20-9209-1A6CFF917C25}" destId="{6145820B-0618-4F7A-9FC8-0B6698C28DF2}" srcOrd="8" destOrd="0" parTransId="{522E5DA8-CFF5-40E6-8151-C4515F80EE67}" sibTransId="{D82BB38D-7C61-4248-9FCE-6330822E0D57}"/>
    <dgm:cxn modelId="{94DE3323-567E-4AE1-A5D3-E9A9A2EE021A}" type="presOf" srcId="{D76B7B13-E0B6-4ABD-9C83-3E7EF571D4B1}" destId="{ED88C423-549C-4F95-9836-41D1E4ADB952}" srcOrd="0" destOrd="0" presId="urn:microsoft.com/office/officeart/2005/8/layout/bProcess4"/>
    <dgm:cxn modelId="{266DB727-2C6A-417C-ACC9-560BFBDF9A7D}" srcId="{A83EBDDE-FABD-4F20-9209-1A6CFF917C25}" destId="{19782068-D398-4C28-8F94-55742B538FDC}" srcOrd="7" destOrd="0" parTransId="{51B8F55B-024F-432A-9F9C-84514353187A}" sibTransId="{4F968595-01CE-49AC-BD7A-D33D6CAC81C5}"/>
    <dgm:cxn modelId="{74D5CC2F-B76C-43EE-B655-A68A8EA43DBC}" type="presOf" srcId="{1F015286-BEA6-4A37-B39C-B9AA95038644}" destId="{EB8C0093-7618-40B0-AAFB-A37ADC648D87}" srcOrd="0" destOrd="0" presId="urn:microsoft.com/office/officeart/2005/8/layout/bProcess4"/>
    <dgm:cxn modelId="{A9075230-59D0-4CF5-A2C5-C60338BC93F8}" type="presOf" srcId="{3C583611-4D0E-4DA6-A94E-4E09CE975A11}" destId="{5D582145-554D-481C-8F3B-E7A409AE07D0}" srcOrd="0" destOrd="0" presId="urn:microsoft.com/office/officeart/2005/8/layout/bProcess4"/>
    <dgm:cxn modelId="{E16DD338-9C9E-4262-8F02-ECECCB27EABA}" type="presOf" srcId="{77741D9C-E6DD-4DD8-AE4F-82FB4AF50F37}" destId="{D61526AE-7DF1-4234-B967-6D28F444B559}" srcOrd="0" destOrd="0" presId="urn:microsoft.com/office/officeart/2005/8/layout/bProcess4"/>
    <dgm:cxn modelId="{5977833B-1AEE-47B4-B4B0-7C5B7623F6B7}" type="presOf" srcId="{05404B18-7545-44E0-8E55-3626D35A45F3}" destId="{FD4EBFD9-D8BB-4AE7-80BC-810F2A0A2C0D}" srcOrd="0" destOrd="0" presId="urn:microsoft.com/office/officeart/2005/8/layout/bProcess4"/>
    <dgm:cxn modelId="{18EFA63B-EB8F-474D-87B8-AF0C4F45621D}" type="presOf" srcId="{43EFAD56-BF0E-4964-AE4B-BB39E9A8D19E}" destId="{8790205B-A475-4DBF-9F92-D4EC35490961}" srcOrd="0" destOrd="0" presId="urn:microsoft.com/office/officeart/2005/8/layout/bProcess4"/>
    <dgm:cxn modelId="{18502063-81FA-4FE2-80F1-EA5460C30088}" srcId="{A83EBDDE-FABD-4F20-9209-1A6CFF917C25}" destId="{D76B7B13-E0B6-4ABD-9C83-3E7EF571D4B1}" srcOrd="15" destOrd="0" parTransId="{C2197EDE-F4CC-4731-BB2B-3A0F592F1B3E}" sibTransId="{A9F8668D-4783-4035-9090-25392EB14F9E}"/>
    <dgm:cxn modelId="{7660C367-4887-45DE-BB8E-9699C82E5316}" type="presOf" srcId="{C9FA96F2-7C46-4151-9B73-981AD14407FC}" destId="{FF7140AC-B887-4E2C-B245-26944CAE8D9F}" srcOrd="0" destOrd="0" presId="urn:microsoft.com/office/officeart/2005/8/layout/bProcess4"/>
    <dgm:cxn modelId="{50B55C6C-0D3B-4798-980C-24362249C914}" type="presOf" srcId="{4F968595-01CE-49AC-BD7A-D33D6CAC81C5}" destId="{8A8836E9-7A02-4C02-85E2-672AC4F7BF0C}" srcOrd="0" destOrd="0" presId="urn:microsoft.com/office/officeart/2005/8/layout/bProcess4"/>
    <dgm:cxn modelId="{4488FA4C-B9F7-419A-B590-030B3A2B7158}" type="presOf" srcId="{9ED91E8F-45CB-437A-AC4B-9B730CE97840}" destId="{8F2D02B0-1C3A-4813-9C16-236B9D9B07AD}" srcOrd="0" destOrd="0" presId="urn:microsoft.com/office/officeart/2005/8/layout/bProcess4"/>
    <dgm:cxn modelId="{FED15B6F-25EA-4E56-B012-F1663D1CB4CD}" srcId="{A83EBDDE-FABD-4F20-9209-1A6CFF917C25}" destId="{EED0F244-E128-4805-BB41-2308685C0950}" srcOrd="13" destOrd="0" parTransId="{B8C65CB4-2E8D-458C-811E-7E916AD007D4}" sibTransId="{DF64AF0B-13D8-4DC4-A679-717E8B165C14}"/>
    <dgm:cxn modelId="{32936670-3D6B-4284-BD45-52DF36A8C2F0}" srcId="{A83EBDDE-FABD-4F20-9209-1A6CFF917C25}" destId="{E34BD029-B650-4636-9B7D-D7E27CE27C8C}" srcOrd="1" destOrd="0" parTransId="{73753ABB-F6AA-48AD-9765-45723E662763}" sibTransId="{77741D9C-E6DD-4DD8-AE4F-82FB4AF50F37}"/>
    <dgm:cxn modelId="{A680CA72-C41F-4F3D-B9B7-074C4940B4E7}" type="presOf" srcId="{DF64AF0B-13D8-4DC4-A679-717E8B165C14}" destId="{E50F6D73-E7FD-4A1C-A016-82FD72419353}" srcOrd="0" destOrd="0" presId="urn:microsoft.com/office/officeart/2005/8/layout/bProcess4"/>
    <dgm:cxn modelId="{C760B775-5354-4FDA-A732-2E9DEE42519A}" srcId="{A83EBDDE-FABD-4F20-9209-1A6CFF917C25}" destId="{F785C09D-9013-4A00-BB55-4F2133766A54}" srcOrd="14" destOrd="0" parTransId="{A16F10F6-EDD0-4C88-BA73-A4DD60A7F228}" sibTransId="{D87C39BD-0E86-41C4-980A-31A8C205E6F5}"/>
    <dgm:cxn modelId="{E5BE9A58-0CA3-4CE7-A334-E62E1289C389}" srcId="{A83EBDDE-FABD-4F20-9209-1A6CFF917C25}" destId="{5214D4D8-9D99-41A2-80B9-C73155591200}" srcOrd="12" destOrd="0" parTransId="{01F7C688-61A7-491E-AEC8-BD01065902F2}" sibTransId="{3C583611-4D0E-4DA6-A94E-4E09CE975A11}"/>
    <dgm:cxn modelId="{C0D1E785-A61E-4A28-96AE-FC167101B6B1}" type="presOf" srcId="{F785C09D-9013-4A00-BB55-4F2133766A54}" destId="{ED4D34B2-E0FA-408B-BAFF-8CA7B33307E9}" srcOrd="0" destOrd="0" presId="urn:microsoft.com/office/officeart/2005/8/layout/bProcess4"/>
    <dgm:cxn modelId="{B679418A-8FBC-4679-A8D6-E4CA62026579}" srcId="{A83EBDDE-FABD-4F20-9209-1A6CFF917C25}" destId="{C3223AAE-DC24-40A4-85AF-167EDEC88DB6}" srcOrd="3" destOrd="0" parTransId="{E860296D-5F50-4AAA-AA9A-E0B9B0D5F049}" sibTransId="{5C7CA909-84BE-4F26-9C77-3663CCB88CF3}"/>
    <dgm:cxn modelId="{64DBE88D-E2C4-4603-8074-CD39C92063DD}" srcId="{A83EBDDE-FABD-4F20-9209-1A6CFF917C25}" destId="{05404B18-7545-44E0-8E55-3626D35A45F3}" srcOrd="2" destOrd="0" parTransId="{2ABA3DFB-F080-4715-A994-5FD6ACFDAB05}" sibTransId="{992BA525-385F-4C15-BE1B-01273A05CE59}"/>
    <dgm:cxn modelId="{1935C28E-C860-4696-9B08-CE0F66D056E5}" srcId="{A83EBDDE-FABD-4F20-9209-1A6CFF917C25}" destId="{D84D4F30-83A4-451A-B3FF-52327D927B16}" srcOrd="11" destOrd="0" parTransId="{389CAC26-5524-4360-856E-FBDD8AC5EA40}" sibTransId="{C9FA96F2-7C46-4151-9B73-981AD14407FC}"/>
    <dgm:cxn modelId="{50065D8F-0558-4FD6-8827-3911E24B6F86}" srcId="{A83EBDDE-FABD-4F20-9209-1A6CFF917C25}" destId="{5078FFB2-C1FD-4958-BC0C-E5917066EFEA}" srcOrd="9" destOrd="0" parTransId="{98E5E638-A203-4479-9ACE-15DC2817726B}" sibTransId="{27C9AB52-DAC0-417D-B409-A03A14637552}"/>
    <dgm:cxn modelId="{81E52999-B0F5-4986-84BD-93CDA08FFA22}" type="presOf" srcId="{992BA525-385F-4C15-BE1B-01273A05CE59}" destId="{42202F9F-7EEE-464B-ACA5-2F2B91C1A883}" srcOrd="0" destOrd="0" presId="urn:microsoft.com/office/officeart/2005/8/layout/bProcess4"/>
    <dgm:cxn modelId="{7ECA9A99-A4B9-4E1F-AEE4-B4D34DF7DDEE}" srcId="{A83EBDDE-FABD-4F20-9209-1A6CFF917C25}" destId="{43EFAD56-BF0E-4964-AE4B-BB39E9A8D19E}" srcOrd="6" destOrd="0" parTransId="{F2976025-9396-424D-89CD-823B08EA1331}" sibTransId="{C612C50B-0E5E-449C-B964-A78450A7986E}"/>
    <dgm:cxn modelId="{1C18A19B-85D3-40AF-9D85-5A5F9DE92E18}" type="presOf" srcId="{E34BD029-B650-4636-9B7D-D7E27CE27C8C}" destId="{C9043205-F294-4130-B4F5-3C8FBCE5A34C}" srcOrd="0" destOrd="0" presId="urn:microsoft.com/office/officeart/2005/8/layout/bProcess4"/>
    <dgm:cxn modelId="{793B7AA6-B664-4E20-B980-2E46452562AE}" type="presOf" srcId="{D87C39BD-0E86-41C4-980A-31A8C205E6F5}" destId="{AFCFC087-489C-4F6D-8F72-6D0A3EA6E84A}" srcOrd="0" destOrd="0" presId="urn:microsoft.com/office/officeart/2005/8/layout/bProcess4"/>
    <dgm:cxn modelId="{299593A7-BDFE-489A-A98E-0C7B71290B81}" type="presOf" srcId="{30C7E9C4-4E81-479E-AD64-2879EF9C2008}" destId="{F2BEA44E-84AB-4AFB-AAC2-2B05003B7CBF}" srcOrd="0" destOrd="0" presId="urn:microsoft.com/office/officeart/2005/8/layout/bProcess4"/>
    <dgm:cxn modelId="{9E25A5AC-0A7E-4836-96A9-AC8062A79E61}" type="presOf" srcId="{5078FFB2-C1FD-4958-BC0C-E5917066EFEA}" destId="{22A81DF6-B04C-4BC6-9102-7F83CA0F64BD}" srcOrd="0" destOrd="0" presId="urn:microsoft.com/office/officeart/2005/8/layout/bProcess4"/>
    <dgm:cxn modelId="{AB3C0DB3-5812-4A18-B701-05E7EB19D8E6}" type="presOf" srcId="{5C7CA909-84BE-4F26-9C77-3663CCB88CF3}" destId="{76D4DFCA-58EA-4A1F-8830-FF6649BC1758}" srcOrd="0" destOrd="0" presId="urn:microsoft.com/office/officeart/2005/8/layout/bProcess4"/>
    <dgm:cxn modelId="{8A5309B7-65BC-403A-BD42-D84938F5BD21}" type="presOf" srcId="{D84D4F30-83A4-451A-B3FF-52327D927B16}" destId="{D3A63DAE-7CC3-40C7-B57E-496EC43BA667}" srcOrd="0" destOrd="0" presId="urn:microsoft.com/office/officeart/2005/8/layout/bProcess4"/>
    <dgm:cxn modelId="{7068C7BE-778F-472F-9163-8D682D40BAB7}" srcId="{A83EBDDE-FABD-4F20-9209-1A6CFF917C25}" destId="{D9EC4992-535E-4B29-A942-3DFABF2EA78C}" srcOrd="4" destOrd="0" parTransId="{AF150859-E415-451A-816C-972331FD8D1A}" sibTransId="{CB9767B2-B700-4A36-A7A7-B76155C438B1}"/>
    <dgm:cxn modelId="{74FF10C0-F7AB-4A7B-AD85-5453E8510A2A}" type="presOf" srcId="{C3223AAE-DC24-40A4-85AF-167EDEC88DB6}" destId="{2ADBE715-06FA-443C-B04F-F08C3A3EC286}" srcOrd="0" destOrd="0" presId="urn:microsoft.com/office/officeart/2005/8/layout/bProcess4"/>
    <dgm:cxn modelId="{4BA1EBC1-1706-4F4A-B9B8-998367A544EA}" type="presOf" srcId="{AEDAE73B-5FBB-46C0-A2FA-FE404DCBE2BE}" destId="{152A8100-6777-43DD-BCAD-59890387F157}" srcOrd="0" destOrd="0" presId="urn:microsoft.com/office/officeart/2005/8/layout/bProcess4"/>
    <dgm:cxn modelId="{C70095D1-3610-4459-B164-73ED1E2033E5}" srcId="{A83EBDDE-FABD-4F20-9209-1A6CFF917C25}" destId="{1F015286-BEA6-4A37-B39C-B9AA95038644}" srcOrd="0" destOrd="0" parTransId="{4E9E442E-B597-406E-BEAB-F8F879B58ADD}" sibTransId="{30C7E9C4-4E81-479E-AD64-2879EF9C2008}"/>
    <dgm:cxn modelId="{2BCBB1DA-929D-43C2-BE1F-9B37BA917E78}" type="presOf" srcId="{A83EBDDE-FABD-4F20-9209-1A6CFF917C25}" destId="{6FF4ADCD-0C24-4248-B934-14A744B20003}" srcOrd="0" destOrd="0" presId="urn:microsoft.com/office/officeart/2005/8/layout/bProcess4"/>
    <dgm:cxn modelId="{35193DDC-9496-4B49-B7B4-BF33FF8C9FCD}" type="presOf" srcId="{5214D4D8-9D99-41A2-80B9-C73155591200}" destId="{357AF7C4-4983-4057-8097-91FF1659574D}" srcOrd="0" destOrd="0" presId="urn:microsoft.com/office/officeart/2005/8/layout/bProcess4"/>
    <dgm:cxn modelId="{E28484EA-A2A4-49E2-A2F8-E78AE11F558E}" type="presOf" srcId="{D82BB38D-7C61-4248-9FCE-6330822E0D57}" destId="{42B3863C-BB89-4B0C-A3B7-DA1E6CC7EF75}" srcOrd="0" destOrd="0" presId="urn:microsoft.com/office/officeart/2005/8/layout/bProcess4"/>
    <dgm:cxn modelId="{370567EF-E60B-4473-80F1-C3E01C279F6D}" type="presOf" srcId="{C612C50B-0E5E-449C-B964-A78450A7986E}" destId="{9DC20BFD-E707-4864-9C10-BEF75279AE38}" srcOrd="0" destOrd="0" presId="urn:microsoft.com/office/officeart/2005/8/layout/bProcess4"/>
    <dgm:cxn modelId="{809C1DF3-0562-4CE7-A2FE-79A4FFB3B51C}" type="presOf" srcId="{CB9767B2-B700-4A36-A7A7-B76155C438B1}" destId="{2C8D494D-F96F-4148-A2BF-3F5EFCB5749D}" srcOrd="0" destOrd="0" presId="urn:microsoft.com/office/officeart/2005/8/layout/bProcess4"/>
    <dgm:cxn modelId="{78365DF4-B9A7-4B87-807E-2662568B07A8}" srcId="{A83EBDDE-FABD-4F20-9209-1A6CFF917C25}" destId="{8B4DBC03-A254-4D4A-AC88-84EB68DB026C}" srcOrd="5" destOrd="0" parTransId="{B418093C-9CBF-4B9B-A11B-3AD4A670DCE4}" sibTransId="{20F8E768-9400-42F1-929C-D9E195D8B3AE}"/>
    <dgm:cxn modelId="{957F1EF9-A9F2-4C89-8DB8-BFCA7101D373}" type="presOf" srcId="{8B4DBC03-A254-4D4A-AC88-84EB68DB026C}" destId="{7CDF2AEA-DFD1-4F26-968F-21707C5899DA}" srcOrd="0" destOrd="0" presId="urn:microsoft.com/office/officeart/2005/8/layout/bProcess4"/>
    <dgm:cxn modelId="{FF513798-4CCF-4953-9809-C81E332E10AE}" type="presParOf" srcId="{6FF4ADCD-0C24-4248-B934-14A744B20003}" destId="{10CE536D-4F78-4705-A538-075B9CCB4319}" srcOrd="0" destOrd="0" presId="urn:microsoft.com/office/officeart/2005/8/layout/bProcess4"/>
    <dgm:cxn modelId="{53BC6454-F7D9-4F5B-83B2-C5011091C9EF}" type="presParOf" srcId="{10CE536D-4F78-4705-A538-075B9CCB4319}" destId="{1A3DBE71-1F53-410F-A648-89004529A6B0}" srcOrd="0" destOrd="0" presId="urn:microsoft.com/office/officeart/2005/8/layout/bProcess4"/>
    <dgm:cxn modelId="{6567B04F-8BC6-4456-9012-CC3B6B3FD750}" type="presParOf" srcId="{10CE536D-4F78-4705-A538-075B9CCB4319}" destId="{EB8C0093-7618-40B0-AAFB-A37ADC648D87}" srcOrd="1" destOrd="0" presId="urn:microsoft.com/office/officeart/2005/8/layout/bProcess4"/>
    <dgm:cxn modelId="{C6460FE2-BC47-4CF4-970F-1120938CB497}" type="presParOf" srcId="{6FF4ADCD-0C24-4248-B934-14A744B20003}" destId="{F2BEA44E-84AB-4AFB-AAC2-2B05003B7CBF}" srcOrd="1" destOrd="0" presId="urn:microsoft.com/office/officeart/2005/8/layout/bProcess4"/>
    <dgm:cxn modelId="{5B0A9FDE-9F57-4916-8CC9-779AD0C4E737}" type="presParOf" srcId="{6FF4ADCD-0C24-4248-B934-14A744B20003}" destId="{66D97EDD-F22C-4A62-A67F-22BDE7CB3880}" srcOrd="2" destOrd="0" presId="urn:microsoft.com/office/officeart/2005/8/layout/bProcess4"/>
    <dgm:cxn modelId="{0499A9C4-F761-456E-8E54-0BE7C36639D1}" type="presParOf" srcId="{66D97EDD-F22C-4A62-A67F-22BDE7CB3880}" destId="{19318642-C8C8-4826-B740-4EEAFA6BDEB6}" srcOrd="0" destOrd="0" presId="urn:microsoft.com/office/officeart/2005/8/layout/bProcess4"/>
    <dgm:cxn modelId="{08240247-8B1D-4A7C-AB36-0089D8177CAA}" type="presParOf" srcId="{66D97EDD-F22C-4A62-A67F-22BDE7CB3880}" destId="{C9043205-F294-4130-B4F5-3C8FBCE5A34C}" srcOrd="1" destOrd="0" presId="urn:microsoft.com/office/officeart/2005/8/layout/bProcess4"/>
    <dgm:cxn modelId="{594DF375-7EC4-42C6-8E53-5D4C8943CA0D}" type="presParOf" srcId="{6FF4ADCD-0C24-4248-B934-14A744B20003}" destId="{D61526AE-7DF1-4234-B967-6D28F444B559}" srcOrd="3" destOrd="0" presId="urn:microsoft.com/office/officeart/2005/8/layout/bProcess4"/>
    <dgm:cxn modelId="{8E7DF4D1-6B5A-4694-B300-570DD3E6B164}" type="presParOf" srcId="{6FF4ADCD-0C24-4248-B934-14A744B20003}" destId="{1CA2D2ED-26D5-4182-9C6E-49945CC78858}" srcOrd="4" destOrd="0" presId="urn:microsoft.com/office/officeart/2005/8/layout/bProcess4"/>
    <dgm:cxn modelId="{982FEBF9-6BC6-43A2-B406-51BA4F9DBB9E}" type="presParOf" srcId="{1CA2D2ED-26D5-4182-9C6E-49945CC78858}" destId="{747C5151-11AF-464A-A9F0-7A5186ACACDC}" srcOrd="0" destOrd="0" presId="urn:microsoft.com/office/officeart/2005/8/layout/bProcess4"/>
    <dgm:cxn modelId="{E3C482DD-1116-4EB7-B728-724F5C2C2AD3}" type="presParOf" srcId="{1CA2D2ED-26D5-4182-9C6E-49945CC78858}" destId="{FD4EBFD9-D8BB-4AE7-80BC-810F2A0A2C0D}" srcOrd="1" destOrd="0" presId="urn:microsoft.com/office/officeart/2005/8/layout/bProcess4"/>
    <dgm:cxn modelId="{6480439A-D860-4BF1-8C2B-2C5AA797BEC6}" type="presParOf" srcId="{6FF4ADCD-0C24-4248-B934-14A744B20003}" destId="{42202F9F-7EEE-464B-ACA5-2F2B91C1A883}" srcOrd="5" destOrd="0" presId="urn:microsoft.com/office/officeart/2005/8/layout/bProcess4"/>
    <dgm:cxn modelId="{E9482144-3595-4DB0-B5FD-5F9A4A5D16A7}" type="presParOf" srcId="{6FF4ADCD-0C24-4248-B934-14A744B20003}" destId="{21AE2244-4B81-4B3E-8F70-91DC4467DD36}" srcOrd="6" destOrd="0" presId="urn:microsoft.com/office/officeart/2005/8/layout/bProcess4"/>
    <dgm:cxn modelId="{EAE7B4A5-AA5B-4DE1-880C-06B3EE3EB804}" type="presParOf" srcId="{21AE2244-4B81-4B3E-8F70-91DC4467DD36}" destId="{C6CFE1C7-6DD0-4E4F-A8D6-DB0CDB66F6BA}" srcOrd="0" destOrd="0" presId="urn:microsoft.com/office/officeart/2005/8/layout/bProcess4"/>
    <dgm:cxn modelId="{C825F60E-1F81-4551-A060-E0858C3469D8}" type="presParOf" srcId="{21AE2244-4B81-4B3E-8F70-91DC4467DD36}" destId="{2ADBE715-06FA-443C-B04F-F08C3A3EC286}" srcOrd="1" destOrd="0" presId="urn:microsoft.com/office/officeart/2005/8/layout/bProcess4"/>
    <dgm:cxn modelId="{1B251E26-F57A-4A95-B592-645DD778DE3A}" type="presParOf" srcId="{6FF4ADCD-0C24-4248-B934-14A744B20003}" destId="{76D4DFCA-58EA-4A1F-8830-FF6649BC1758}" srcOrd="7" destOrd="0" presId="urn:microsoft.com/office/officeart/2005/8/layout/bProcess4"/>
    <dgm:cxn modelId="{270F4B62-DDBE-43FA-9CBC-8C3778E536CD}" type="presParOf" srcId="{6FF4ADCD-0C24-4248-B934-14A744B20003}" destId="{21420659-5815-4FFA-8CDE-E140E47495CD}" srcOrd="8" destOrd="0" presId="urn:microsoft.com/office/officeart/2005/8/layout/bProcess4"/>
    <dgm:cxn modelId="{6C1C8656-239A-49A7-9FC3-B223B6EE1751}" type="presParOf" srcId="{21420659-5815-4FFA-8CDE-E140E47495CD}" destId="{AAAEFB36-AD81-4BE9-8860-03041864238C}" srcOrd="0" destOrd="0" presId="urn:microsoft.com/office/officeart/2005/8/layout/bProcess4"/>
    <dgm:cxn modelId="{E3D2D2C7-80FD-4500-8C6C-7D22AB340498}" type="presParOf" srcId="{21420659-5815-4FFA-8CDE-E140E47495CD}" destId="{7AEDC02E-66A4-4075-A47B-1C8E931DB4C9}" srcOrd="1" destOrd="0" presId="urn:microsoft.com/office/officeart/2005/8/layout/bProcess4"/>
    <dgm:cxn modelId="{C7B93FC2-670B-40D9-A062-8451D289937E}" type="presParOf" srcId="{6FF4ADCD-0C24-4248-B934-14A744B20003}" destId="{2C8D494D-F96F-4148-A2BF-3F5EFCB5749D}" srcOrd="9" destOrd="0" presId="urn:microsoft.com/office/officeart/2005/8/layout/bProcess4"/>
    <dgm:cxn modelId="{B01AC327-5FAD-4001-8989-30AE59D08C52}" type="presParOf" srcId="{6FF4ADCD-0C24-4248-B934-14A744B20003}" destId="{142E8BD6-B017-4EB3-973D-A364DBF73CF1}" srcOrd="10" destOrd="0" presId="urn:microsoft.com/office/officeart/2005/8/layout/bProcess4"/>
    <dgm:cxn modelId="{8047CA28-8034-4752-8FD8-13F0CBF190A4}" type="presParOf" srcId="{142E8BD6-B017-4EB3-973D-A364DBF73CF1}" destId="{BDD1102E-BD73-4B67-B4A5-9B26BFCD1D13}" srcOrd="0" destOrd="0" presId="urn:microsoft.com/office/officeart/2005/8/layout/bProcess4"/>
    <dgm:cxn modelId="{3C1504EC-EEFE-4ED6-9365-A17D675D66A8}" type="presParOf" srcId="{142E8BD6-B017-4EB3-973D-A364DBF73CF1}" destId="{7CDF2AEA-DFD1-4F26-968F-21707C5899DA}" srcOrd="1" destOrd="0" presId="urn:microsoft.com/office/officeart/2005/8/layout/bProcess4"/>
    <dgm:cxn modelId="{41AA3B64-2787-4E28-A88B-CA49CB408BDD}" type="presParOf" srcId="{6FF4ADCD-0C24-4248-B934-14A744B20003}" destId="{7CBA79E1-AB20-4AA2-AFCF-8E558A4C0FCB}" srcOrd="11" destOrd="0" presId="urn:microsoft.com/office/officeart/2005/8/layout/bProcess4"/>
    <dgm:cxn modelId="{5DD9774E-9D7F-47AA-B7E3-DA9F37EEA83B}" type="presParOf" srcId="{6FF4ADCD-0C24-4248-B934-14A744B20003}" destId="{BE0F7596-09B0-473E-8AD9-F597D57DF51D}" srcOrd="12" destOrd="0" presId="urn:microsoft.com/office/officeart/2005/8/layout/bProcess4"/>
    <dgm:cxn modelId="{DB734FF0-54AA-4EBA-9B05-CCB85958EEBB}" type="presParOf" srcId="{BE0F7596-09B0-473E-8AD9-F597D57DF51D}" destId="{A5EBF063-BBDC-45D9-9603-E566D0291A25}" srcOrd="0" destOrd="0" presId="urn:microsoft.com/office/officeart/2005/8/layout/bProcess4"/>
    <dgm:cxn modelId="{F5930DC0-472F-40A2-9C0F-C866B5DD9AC2}" type="presParOf" srcId="{BE0F7596-09B0-473E-8AD9-F597D57DF51D}" destId="{8790205B-A475-4DBF-9F92-D4EC35490961}" srcOrd="1" destOrd="0" presId="urn:microsoft.com/office/officeart/2005/8/layout/bProcess4"/>
    <dgm:cxn modelId="{D67E9797-C2AD-4BE0-948A-77BD52C08CCE}" type="presParOf" srcId="{6FF4ADCD-0C24-4248-B934-14A744B20003}" destId="{9DC20BFD-E707-4864-9C10-BEF75279AE38}" srcOrd="13" destOrd="0" presId="urn:microsoft.com/office/officeart/2005/8/layout/bProcess4"/>
    <dgm:cxn modelId="{5AB7E538-2783-4A6B-BBB8-EAC6A12BB4D9}" type="presParOf" srcId="{6FF4ADCD-0C24-4248-B934-14A744B20003}" destId="{4E2FD01C-A7BE-48E3-A06E-769346760D3C}" srcOrd="14" destOrd="0" presId="urn:microsoft.com/office/officeart/2005/8/layout/bProcess4"/>
    <dgm:cxn modelId="{E712F739-F6E8-4C19-B8B3-D76FFB2D804D}" type="presParOf" srcId="{4E2FD01C-A7BE-48E3-A06E-769346760D3C}" destId="{5BA805C9-2D40-46F0-99B1-D90D8E33BC05}" srcOrd="0" destOrd="0" presId="urn:microsoft.com/office/officeart/2005/8/layout/bProcess4"/>
    <dgm:cxn modelId="{A6891F4B-E070-4EFA-86B2-C204B164A36E}" type="presParOf" srcId="{4E2FD01C-A7BE-48E3-A06E-769346760D3C}" destId="{9D6B5246-D778-437F-B756-32DEA96DB445}" srcOrd="1" destOrd="0" presId="urn:microsoft.com/office/officeart/2005/8/layout/bProcess4"/>
    <dgm:cxn modelId="{FE059AD0-72CA-4844-8CAE-2A4300258469}" type="presParOf" srcId="{6FF4ADCD-0C24-4248-B934-14A744B20003}" destId="{8A8836E9-7A02-4C02-85E2-672AC4F7BF0C}" srcOrd="15" destOrd="0" presId="urn:microsoft.com/office/officeart/2005/8/layout/bProcess4"/>
    <dgm:cxn modelId="{7FFF72F8-E37C-46BC-907B-D0800AF1070B}" type="presParOf" srcId="{6FF4ADCD-0C24-4248-B934-14A744B20003}" destId="{74A631E5-525E-4526-92F8-3D66834AFE10}" srcOrd="16" destOrd="0" presId="urn:microsoft.com/office/officeart/2005/8/layout/bProcess4"/>
    <dgm:cxn modelId="{C31B1816-9476-401A-B314-A13A52EB9A37}" type="presParOf" srcId="{74A631E5-525E-4526-92F8-3D66834AFE10}" destId="{E09B3FD5-E0E2-4B0A-8C91-60DF777754AB}" srcOrd="0" destOrd="0" presId="urn:microsoft.com/office/officeart/2005/8/layout/bProcess4"/>
    <dgm:cxn modelId="{CF3F8D9A-1701-4B4C-BE03-6910C0D250E0}" type="presParOf" srcId="{74A631E5-525E-4526-92F8-3D66834AFE10}" destId="{656B1C85-D38C-4532-BCDD-A269C12ADA52}" srcOrd="1" destOrd="0" presId="urn:microsoft.com/office/officeart/2005/8/layout/bProcess4"/>
    <dgm:cxn modelId="{24D0114F-C998-4DB4-94B7-3B6E6B15878E}" type="presParOf" srcId="{6FF4ADCD-0C24-4248-B934-14A744B20003}" destId="{42B3863C-BB89-4B0C-A3B7-DA1E6CC7EF75}" srcOrd="17" destOrd="0" presId="urn:microsoft.com/office/officeart/2005/8/layout/bProcess4"/>
    <dgm:cxn modelId="{442F738D-FEF9-4639-A523-286A8665E99E}" type="presParOf" srcId="{6FF4ADCD-0C24-4248-B934-14A744B20003}" destId="{6A4B4991-C8A5-49D1-BE71-764FCF29415E}" srcOrd="18" destOrd="0" presId="urn:microsoft.com/office/officeart/2005/8/layout/bProcess4"/>
    <dgm:cxn modelId="{34E6A519-54E0-4915-9AA4-DF8F62703B1A}" type="presParOf" srcId="{6A4B4991-C8A5-49D1-BE71-764FCF29415E}" destId="{C50018E4-86B4-4989-A37C-7968F042499A}" srcOrd="0" destOrd="0" presId="urn:microsoft.com/office/officeart/2005/8/layout/bProcess4"/>
    <dgm:cxn modelId="{17FE4267-1FC4-452B-BD0C-F8A2553C21C1}" type="presParOf" srcId="{6A4B4991-C8A5-49D1-BE71-764FCF29415E}" destId="{22A81DF6-B04C-4BC6-9102-7F83CA0F64BD}" srcOrd="1" destOrd="0" presId="urn:microsoft.com/office/officeart/2005/8/layout/bProcess4"/>
    <dgm:cxn modelId="{37CCFFA2-2E9A-4FD8-832B-7A17E89E60F5}" type="presParOf" srcId="{6FF4ADCD-0C24-4248-B934-14A744B20003}" destId="{1243086C-1255-42FC-8D74-6C36B64C219B}" srcOrd="19" destOrd="0" presId="urn:microsoft.com/office/officeart/2005/8/layout/bProcess4"/>
    <dgm:cxn modelId="{F9005E3B-6F1A-46F6-8AA7-AE69D2E924E4}" type="presParOf" srcId="{6FF4ADCD-0C24-4248-B934-14A744B20003}" destId="{99CBCF3C-17E6-4D5F-A4BF-BE247BDD0471}" srcOrd="20" destOrd="0" presId="urn:microsoft.com/office/officeart/2005/8/layout/bProcess4"/>
    <dgm:cxn modelId="{D3C67312-55FB-48A5-BD02-87A3EC949840}" type="presParOf" srcId="{99CBCF3C-17E6-4D5F-A4BF-BE247BDD0471}" destId="{64E9C0F8-F4C4-4A0B-9928-052BCCB73BE4}" srcOrd="0" destOrd="0" presId="urn:microsoft.com/office/officeart/2005/8/layout/bProcess4"/>
    <dgm:cxn modelId="{86132C31-3AE5-42F7-8500-AB16538D6F3F}" type="presParOf" srcId="{99CBCF3C-17E6-4D5F-A4BF-BE247BDD0471}" destId="{152A8100-6777-43DD-BCAD-59890387F157}" srcOrd="1" destOrd="0" presId="urn:microsoft.com/office/officeart/2005/8/layout/bProcess4"/>
    <dgm:cxn modelId="{EA07F25C-B858-49D4-9EA5-BD308F7C0332}" type="presParOf" srcId="{6FF4ADCD-0C24-4248-B934-14A744B20003}" destId="{8F2D02B0-1C3A-4813-9C16-236B9D9B07AD}" srcOrd="21" destOrd="0" presId="urn:microsoft.com/office/officeart/2005/8/layout/bProcess4"/>
    <dgm:cxn modelId="{3DBD2F9A-1A93-43F5-A3A6-9F79ED31FDBA}" type="presParOf" srcId="{6FF4ADCD-0C24-4248-B934-14A744B20003}" destId="{A87800F7-EC41-4D0A-8A32-F5C2C901A62A}" srcOrd="22" destOrd="0" presId="urn:microsoft.com/office/officeart/2005/8/layout/bProcess4"/>
    <dgm:cxn modelId="{B3E73BE6-7C91-4FA6-8AA6-64752B528B60}" type="presParOf" srcId="{A87800F7-EC41-4D0A-8A32-F5C2C901A62A}" destId="{378DD2EF-D0FE-44EF-B938-C51708D2EF24}" srcOrd="0" destOrd="0" presId="urn:microsoft.com/office/officeart/2005/8/layout/bProcess4"/>
    <dgm:cxn modelId="{B5CB8875-7E30-4E41-8864-19B9521F66CB}" type="presParOf" srcId="{A87800F7-EC41-4D0A-8A32-F5C2C901A62A}" destId="{D3A63DAE-7CC3-40C7-B57E-496EC43BA667}" srcOrd="1" destOrd="0" presId="urn:microsoft.com/office/officeart/2005/8/layout/bProcess4"/>
    <dgm:cxn modelId="{9BC8AB03-F5A7-41FA-A7A1-1088293D1C13}" type="presParOf" srcId="{6FF4ADCD-0C24-4248-B934-14A744B20003}" destId="{FF7140AC-B887-4E2C-B245-26944CAE8D9F}" srcOrd="23" destOrd="0" presId="urn:microsoft.com/office/officeart/2005/8/layout/bProcess4"/>
    <dgm:cxn modelId="{5F686563-E978-49C0-A6C6-8A6ACECB22CA}" type="presParOf" srcId="{6FF4ADCD-0C24-4248-B934-14A744B20003}" destId="{8E40C4A0-4CF7-4271-96CB-6F53D9D42F01}" srcOrd="24" destOrd="0" presId="urn:microsoft.com/office/officeart/2005/8/layout/bProcess4"/>
    <dgm:cxn modelId="{47C80350-563F-49E5-9AED-0A84261503BC}" type="presParOf" srcId="{8E40C4A0-4CF7-4271-96CB-6F53D9D42F01}" destId="{5D1DAD8C-C8E4-4F9A-8708-07EA3EC30962}" srcOrd="0" destOrd="0" presId="urn:microsoft.com/office/officeart/2005/8/layout/bProcess4"/>
    <dgm:cxn modelId="{AECF7B14-B555-429E-B89C-D5906EAD336D}" type="presParOf" srcId="{8E40C4A0-4CF7-4271-96CB-6F53D9D42F01}" destId="{357AF7C4-4983-4057-8097-91FF1659574D}" srcOrd="1" destOrd="0" presId="urn:microsoft.com/office/officeart/2005/8/layout/bProcess4"/>
    <dgm:cxn modelId="{42075683-134D-4A69-B7A4-08BF21858FC1}" type="presParOf" srcId="{6FF4ADCD-0C24-4248-B934-14A744B20003}" destId="{5D582145-554D-481C-8F3B-E7A409AE07D0}" srcOrd="25" destOrd="0" presId="urn:microsoft.com/office/officeart/2005/8/layout/bProcess4"/>
    <dgm:cxn modelId="{12911E38-12A7-44DF-8D62-2AE7FFC72F62}" type="presParOf" srcId="{6FF4ADCD-0C24-4248-B934-14A744B20003}" destId="{C262407B-BF50-4412-8E37-A462D4F721A2}" srcOrd="26" destOrd="0" presId="urn:microsoft.com/office/officeart/2005/8/layout/bProcess4"/>
    <dgm:cxn modelId="{0D9E8E2D-EBEA-4394-B2DF-6629C476C4CD}" type="presParOf" srcId="{C262407B-BF50-4412-8E37-A462D4F721A2}" destId="{F1766DA5-17DC-4820-ADB4-577980602918}" srcOrd="0" destOrd="0" presId="urn:microsoft.com/office/officeart/2005/8/layout/bProcess4"/>
    <dgm:cxn modelId="{7FEAD5D1-95CE-4848-8EC7-F6E196E9827E}" type="presParOf" srcId="{C262407B-BF50-4412-8E37-A462D4F721A2}" destId="{8B717EA4-9309-4492-B23B-D0AA8B93C728}" srcOrd="1" destOrd="0" presId="urn:microsoft.com/office/officeart/2005/8/layout/bProcess4"/>
    <dgm:cxn modelId="{4F695DD7-8E87-49BB-BF37-8B6D0A56F481}" type="presParOf" srcId="{6FF4ADCD-0C24-4248-B934-14A744B20003}" destId="{E50F6D73-E7FD-4A1C-A016-82FD72419353}" srcOrd="27" destOrd="0" presId="urn:microsoft.com/office/officeart/2005/8/layout/bProcess4"/>
    <dgm:cxn modelId="{FD7AB6FC-F5AD-4CEF-BD68-B4DF24564A89}" type="presParOf" srcId="{6FF4ADCD-0C24-4248-B934-14A744B20003}" destId="{6A34982A-7531-4D3F-96DE-512F47B7BED7}" srcOrd="28" destOrd="0" presId="urn:microsoft.com/office/officeart/2005/8/layout/bProcess4"/>
    <dgm:cxn modelId="{8DE4FD16-EC43-4629-A9B3-7CA0F11D299A}" type="presParOf" srcId="{6A34982A-7531-4D3F-96DE-512F47B7BED7}" destId="{B4EB64EF-3819-438F-B93B-A9F78BAB94A7}" srcOrd="0" destOrd="0" presId="urn:microsoft.com/office/officeart/2005/8/layout/bProcess4"/>
    <dgm:cxn modelId="{C09D5084-43E8-42AA-A181-A8FF4EB1A487}" type="presParOf" srcId="{6A34982A-7531-4D3F-96DE-512F47B7BED7}" destId="{ED4D34B2-E0FA-408B-BAFF-8CA7B33307E9}" srcOrd="1" destOrd="0" presId="urn:microsoft.com/office/officeart/2005/8/layout/bProcess4"/>
    <dgm:cxn modelId="{2B63353A-DD2B-4B5C-875C-03ACB90874A1}" type="presParOf" srcId="{6FF4ADCD-0C24-4248-B934-14A744B20003}" destId="{AFCFC087-489C-4F6D-8F72-6D0A3EA6E84A}" srcOrd="29" destOrd="0" presId="urn:microsoft.com/office/officeart/2005/8/layout/bProcess4"/>
    <dgm:cxn modelId="{4DE4EC8C-69F6-4E81-9B1F-E0CCDED517E3}" type="presParOf" srcId="{6FF4ADCD-0C24-4248-B934-14A744B20003}" destId="{1CEB4184-798B-4798-92C4-45C7E7E6BAFF}" srcOrd="30" destOrd="0" presId="urn:microsoft.com/office/officeart/2005/8/layout/bProcess4"/>
    <dgm:cxn modelId="{3516A49C-E831-459B-B79F-16BE13768833}" type="presParOf" srcId="{1CEB4184-798B-4798-92C4-45C7E7E6BAFF}" destId="{C2826501-4C37-40F5-A8D3-F424D2876913}" srcOrd="0" destOrd="0" presId="urn:microsoft.com/office/officeart/2005/8/layout/bProcess4"/>
    <dgm:cxn modelId="{F66C3E8D-8B32-4EE4-8C48-DB518012787E}" type="presParOf" srcId="{1CEB4184-798B-4798-92C4-45C7E7E6BAFF}" destId="{ED88C423-549C-4F95-9836-41D1E4ADB95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E33806-D676-4F38-9FBD-5255E0F48746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8A5BD8-26AA-45F9-9BBC-968DDC49E8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Satellite Altitude</a:t>
          </a:r>
        </a:p>
      </dgm:t>
    </dgm:pt>
    <dgm:pt modelId="{E517EFC8-6E0F-435E-8D69-A4E1995AC6B4}" type="parTrans" cxnId="{818C515E-AFD4-46C3-9603-880144FAF582}">
      <dgm:prSet/>
      <dgm:spPr/>
      <dgm:t>
        <a:bodyPr/>
        <a:lstStyle/>
        <a:p>
          <a:endParaRPr lang="en-US"/>
        </a:p>
      </dgm:t>
    </dgm:pt>
    <dgm:pt modelId="{DBDD5940-2EA5-4CFA-8858-B5E63C3DDB69}" type="sibTrans" cxnId="{818C515E-AFD4-46C3-9603-880144FAF582}">
      <dgm:prSet/>
      <dgm:spPr/>
      <dgm:t>
        <a:bodyPr/>
        <a:lstStyle/>
        <a:p>
          <a:endParaRPr lang="en-US"/>
        </a:p>
      </dgm:t>
    </dgm:pt>
    <dgm:pt modelId="{50C5B9DB-AECD-4135-8747-772ECB2A7EE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Satellite Latitude</a:t>
          </a:r>
        </a:p>
      </dgm:t>
    </dgm:pt>
    <dgm:pt modelId="{69B08A03-A556-410D-9BF4-11F38FEC4D03}" type="parTrans" cxnId="{936E0E51-E2A4-49FC-9426-1D766D34620A}">
      <dgm:prSet/>
      <dgm:spPr/>
      <dgm:t>
        <a:bodyPr/>
        <a:lstStyle/>
        <a:p>
          <a:endParaRPr lang="en-US"/>
        </a:p>
      </dgm:t>
    </dgm:pt>
    <dgm:pt modelId="{E5082F94-E797-4AC9-AE24-8B07889D2EFA}" type="sibTrans" cxnId="{936E0E51-E2A4-49FC-9426-1D766D34620A}">
      <dgm:prSet/>
      <dgm:spPr/>
      <dgm:t>
        <a:bodyPr/>
        <a:lstStyle/>
        <a:p>
          <a:endParaRPr lang="en-US"/>
        </a:p>
      </dgm:t>
    </dgm:pt>
    <dgm:pt modelId="{70887F0B-9DE2-4786-959B-32DBB3E8AA1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Satellite Longitude</a:t>
          </a:r>
        </a:p>
      </dgm:t>
    </dgm:pt>
    <dgm:pt modelId="{866285BD-A9C6-485A-85CC-897D92B1D126}" type="parTrans" cxnId="{C3686A31-7B44-483E-80C9-36DEE4F2F7A8}">
      <dgm:prSet/>
      <dgm:spPr/>
      <dgm:t>
        <a:bodyPr/>
        <a:lstStyle/>
        <a:p>
          <a:endParaRPr lang="en-US"/>
        </a:p>
      </dgm:t>
    </dgm:pt>
    <dgm:pt modelId="{3C08F20B-F0F4-495A-9954-D13E60410A62}" type="sibTrans" cxnId="{C3686A31-7B44-483E-80C9-36DEE4F2F7A8}">
      <dgm:prSet/>
      <dgm:spPr/>
      <dgm:t>
        <a:bodyPr/>
        <a:lstStyle/>
        <a:p>
          <a:endParaRPr lang="en-US"/>
        </a:p>
      </dgm:t>
    </dgm:pt>
    <dgm:pt modelId="{D6B1812E-4B53-4FEF-BA18-36FDBC0112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Satellite Antenna Gain</a:t>
          </a:r>
        </a:p>
      </dgm:t>
    </dgm:pt>
    <dgm:pt modelId="{C82971A3-57CF-46BF-87B2-0D5A884E5791}" type="parTrans" cxnId="{71046300-4999-4ACD-8EDE-9FC8AA4529F9}">
      <dgm:prSet/>
      <dgm:spPr/>
      <dgm:t>
        <a:bodyPr/>
        <a:lstStyle/>
        <a:p>
          <a:endParaRPr lang="en-US"/>
        </a:p>
      </dgm:t>
    </dgm:pt>
    <dgm:pt modelId="{D77187E9-589A-4320-AF57-36F2E35D896B}" type="sibTrans" cxnId="{71046300-4999-4ACD-8EDE-9FC8AA4529F9}">
      <dgm:prSet/>
      <dgm:spPr/>
      <dgm:t>
        <a:bodyPr/>
        <a:lstStyle/>
        <a:p>
          <a:endParaRPr lang="en-US"/>
        </a:p>
      </dgm:t>
    </dgm:pt>
    <dgm:pt modelId="{145B17A6-B04C-42A4-8B36-495632FFC8C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Beam Type</a:t>
          </a:r>
        </a:p>
      </dgm:t>
    </dgm:pt>
    <dgm:pt modelId="{273A40E4-3292-4A4B-808E-0F8463540E3D}" type="parTrans" cxnId="{C57F643D-62F3-4986-92DC-6598D189AC66}">
      <dgm:prSet/>
      <dgm:spPr/>
      <dgm:t>
        <a:bodyPr/>
        <a:lstStyle/>
        <a:p>
          <a:endParaRPr lang="en-US"/>
        </a:p>
      </dgm:t>
    </dgm:pt>
    <dgm:pt modelId="{3981EF59-1FDB-466E-85B2-82EB9A98B0E7}" type="sibTrans" cxnId="{C57F643D-62F3-4986-92DC-6598D189AC66}">
      <dgm:prSet/>
      <dgm:spPr/>
      <dgm:t>
        <a:bodyPr/>
        <a:lstStyle/>
        <a:p>
          <a:endParaRPr lang="en-US"/>
        </a:p>
      </dgm:t>
    </dgm:pt>
    <dgm:pt modelId="{C9D18C8C-09B7-4CC1-88A5-6EF06FDC8C3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Polarization Type</a:t>
          </a:r>
        </a:p>
      </dgm:t>
    </dgm:pt>
    <dgm:pt modelId="{F965D4C8-7EF7-43D8-A048-6D3896895661}" type="parTrans" cxnId="{11EB64CF-E38A-478C-BEFC-E95E9F0F9E2E}">
      <dgm:prSet/>
      <dgm:spPr/>
      <dgm:t>
        <a:bodyPr/>
        <a:lstStyle/>
        <a:p>
          <a:endParaRPr lang="en-US"/>
        </a:p>
      </dgm:t>
    </dgm:pt>
    <dgm:pt modelId="{831FED7E-C6BC-474A-A47A-7C8F75FD4AB7}" type="sibTrans" cxnId="{11EB64CF-E38A-478C-BEFC-E95E9F0F9E2E}">
      <dgm:prSet/>
      <dgm:spPr/>
      <dgm:t>
        <a:bodyPr/>
        <a:lstStyle/>
        <a:p>
          <a:endParaRPr lang="en-US"/>
        </a:p>
      </dgm:t>
    </dgm:pt>
    <dgm:pt modelId="{67B75466-F88F-4970-AC79-E65F16941CA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Space Weather Condition</a:t>
          </a:r>
        </a:p>
      </dgm:t>
    </dgm:pt>
    <dgm:pt modelId="{15633664-B946-422F-8773-7163C6950188}" type="parTrans" cxnId="{67232D72-9D69-40FD-BC36-89C9E620E0D3}">
      <dgm:prSet/>
      <dgm:spPr/>
      <dgm:t>
        <a:bodyPr/>
        <a:lstStyle/>
        <a:p>
          <a:endParaRPr lang="en-US"/>
        </a:p>
      </dgm:t>
    </dgm:pt>
    <dgm:pt modelId="{7ECED26B-8397-40AB-8CB1-FE65464CCAFF}" type="sibTrans" cxnId="{67232D72-9D69-40FD-BC36-89C9E620E0D3}">
      <dgm:prSet/>
      <dgm:spPr/>
      <dgm:t>
        <a:bodyPr/>
        <a:lstStyle/>
        <a:p>
          <a:endParaRPr lang="en-US"/>
        </a:p>
      </dgm:t>
    </dgm:pt>
    <dgm:pt modelId="{A78AD694-9759-460A-9EEA-B99C313C291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Power Settings</a:t>
          </a:r>
        </a:p>
      </dgm:t>
    </dgm:pt>
    <dgm:pt modelId="{5118EE9F-70AC-4D8F-A9D5-B77F2B11D392}" type="parTrans" cxnId="{E1B7D09D-88BE-42D3-81B8-33E8F92D30D1}">
      <dgm:prSet/>
      <dgm:spPr/>
      <dgm:t>
        <a:bodyPr/>
        <a:lstStyle/>
        <a:p>
          <a:endParaRPr lang="en-US"/>
        </a:p>
      </dgm:t>
    </dgm:pt>
    <dgm:pt modelId="{E82D8A3C-0C9D-44E5-BC0C-7F9095CD61D2}" type="sibTrans" cxnId="{E1B7D09D-88BE-42D3-81B8-33E8F92D30D1}">
      <dgm:prSet/>
      <dgm:spPr/>
      <dgm:t>
        <a:bodyPr/>
        <a:lstStyle/>
        <a:p>
          <a:endParaRPr lang="en-US"/>
        </a:p>
      </dgm:t>
    </dgm:pt>
    <dgm:pt modelId="{444D9D42-1FC8-4A18-BDF8-B192E81F9B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Transmission Mode</a:t>
          </a:r>
        </a:p>
      </dgm:t>
    </dgm:pt>
    <dgm:pt modelId="{AE643798-6E3D-42DB-8DC1-6B08ED9CE08B}" type="parTrans" cxnId="{7E509790-F6F0-49DE-A1B7-C54F151C5F00}">
      <dgm:prSet/>
      <dgm:spPr/>
      <dgm:t>
        <a:bodyPr/>
        <a:lstStyle/>
        <a:p>
          <a:endParaRPr lang="en-US"/>
        </a:p>
      </dgm:t>
    </dgm:pt>
    <dgm:pt modelId="{4F98CE52-8F66-4A4C-97A5-7DBC642DCFD2}" type="sibTrans" cxnId="{7E509790-F6F0-49DE-A1B7-C54F151C5F00}">
      <dgm:prSet/>
      <dgm:spPr/>
      <dgm:t>
        <a:bodyPr/>
        <a:lstStyle/>
        <a:p>
          <a:endParaRPr lang="en-US"/>
        </a:p>
      </dgm:t>
    </dgm:pt>
    <dgm:pt modelId="{3C2D9AC7-2DAF-404A-A06F-C74C56597B5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 Length</a:t>
          </a:r>
        </a:p>
      </dgm:t>
    </dgm:pt>
    <dgm:pt modelId="{5FAED5CC-F4D7-42AF-8EAF-A389851B1696}" type="parTrans" cxnId="{2F4BD5D4-6AE4-4CE1-B014-ED8D79E45B6B}">
      <dgm:prSet/>
      <dgm:spPr/>
      <dgm:t>
        <a:bodyPr/>
        <a:lstStyle/>
        <a:p>
          <a:endParaRPr lang="en-US"/>
        </a:p>
      </dgm:t>
    </dgm:pt>
    <dgm:pt modelId="{43CDC892-68B3-4270-AF03-45C6E7458D3E}" type="sibTrans" cxnId="{2F4BD5D4-6AE4-4CE1-B014-ED8D79E45B6B}">
      <dgm:prSet/>
      <dgm:spPr/>
      <dgm:t>
        <a:bodyPr/>
        <a:lstStyle/>
        <a:p>
          <a:endParaRPr lang="en-US"/>
        </a:p>
      </dgm:t>
    </dgm:pt>
    <dgm:pt modelId="{9FDD0001-1B7B-4C57-8B3D-A89A8544685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 LOSS</a:t>
          </a:r>
        </a:p>
      </dgm:t>
    </dgm:pt>
    <dgm:pt modelId="{04DC8E72-63D3-4613-8487-6FE6EE0E716E}" type="parTrans" cxnId="{1DA76E27-1AFA-46F5-B0F5-63B870E17862}">
      <dgm:prSet/>
      <dgm:spPr/>
      <dgm:t>
        <a:bodyPr/>
        <a:lstStyle/>
        <a:p>
          <a:endParaRPr lang="en-US"/>
        </a:p>
      </dgm:t>
    </dgm:pt>
    <dgm:pt modelId="{DC83A1C2-9A48-4C1A-87DF-FA4792F19E2E}" type="sibTrans" cxnId="{1DA76E27-1AFA-46F5-B0F5-63B870E17862}">
      <dgm:prSet/>
      <dgm:spPr/>
      <dgm:t>
        <a:bodyPr/>
        <a:lstStyle/>
        <a:p>
          <a:endParaRPr lang="en-US"/>
        </a:p>
      </dgm:t>
    </dgm:pt>
    <dgm:pt modelId="{B267C984-0B3E-4C71-AFEB-35FA853898FD}" type="pres">
      <dgm:prSet presAssocID="{C6E33806-D676-4F38-9FBD-5255E0F48746}" presName="Name0" presStyleCnt="0">
        <dgm:presLayoutVars>
          <dgm:dir/>
          <dgm:resizeHandles/>
        </dgm:presLayoutVars>
      </dgm:prSet>
      <dgm:spPr/>
    </dgm:pt>
    <dgm:pt modelId="{1E484A33-A01F-466E-BD30-002B50938150}" type="pres">
      <dgm:prSet presAssocID="{BB8A5BD8-26AA-45F9-9BBC-968DDC49E888}" presName="compNode" presStyleCnt="0"/>
      <dgm:spPr/>
    </dgm:pt>
    <dgm:pt modelId="{A90C65D0-4722-4B5C-B478-A05F06B23016}" type="pres">
      <dgm:prSet presAssocID="{BB8A5BD8-26AA-45F9-9BBC-968DDC49E888}" presName="dummyConnPt" presStyleCnt="0"/>
      <dgm:spPr/>
    </dgm:pt>
    <dgm:pt modelId="{A5F62DD7-D83A-45CA-B345-CA13AA12BF19}" type="pres">
      <dgm:prSet presAssocID="{BB8A5BD8-26AA-45F9-9BBC-968DDC49E888}" presName="node" presStyleLbl="node1" presStyleIdx="0" presStyleCnt="11">
        <dgm:presLayoutVars>
          <dgm:bulletEnabled val="1"/>
        </dgm:presLayoutVars>
      </dgm:prSet>
      <dgm:spPr/>
    </dgm:pt>
    <dgm:pt modelId="{7B3BC805-B46F-4DE6-B5B2-F3C791F2AF42}" type="pres">
      <dgm:prSet presAssocID="{DBDD5940-2EA5-4CFA-8858-B5E63C3DDB69}" presName="sibTrans" presStyleLbl="bgSibTrans2D1" presStyleIdx="0" presStyleCnt="10"/>
      <dgm:spPr/>
    </dgm:pt>
    <dgm:pt modelId="{ECFD30BC-BFB8-427F-B61F-1FD2E33DDC57}" type="pres">
      <dgm:prSet presAssocID="{50C5B9DB-AECD-4135-8747-772ECB2A7EE0}" presName="compNode" presStyleCnt="0"/>
      <dgm:spPr/>
    </dgm:pt>
    <dgm:pt modelId="{53BD2C45-2292-479D-B4E4-5EF66D41B560}" type="pres">
      <dgm:prSet presAssocID="{50C5B9DB-AECD-4135-8747-772ECB2A7EE0}" presName="dummyConnPt" presStyleCnt="0"/>
      <dgm:spPr/>
    </dgm:pt>
    <dgm:pt modelId="{0BA9DD9D-EED8-41F3-93E2-77A5B6F32CF0}" type="pres">
      <dgm:prSet presAssocID="{50C5B9DB-AECD-4135-8747-772ECB2A7EE0}" presName="node" presStyleLbl="node1" presStyleIdx="1" presStyleCnt="11">
        <dgm:presLayoutVars>
          <dgm:bulletEnabled val="1"/>
        </dgm:presLayoutVars>
      </dgm:prSet>
      <dgm:spPr/>
    </dgm:pt>
    <dgm:pt modelId="{7781437D-23D4-46CF-AB19-26B998215450}" type="pres">
      <dgm:prSet presAssocID="{E5082F94-E797-4AC9-AE24-8B07889D2EFA}" presName="sibTrans" presStyleLbl="bgSibTrans2D1" presStyleIdx="1" presStyleCnt="10"/>
      <dgm:spPr/>
    </dgm:pt>
    <dgm:pt modelId="{20D90CB8-ECDA-420F-BC7F-607F47741A8A}" type="pres">
      <dgm:prSet presAssocID="{70887F0B-9DE2-4786-959B-32DBB3E8AA11}" presName="compNode" presStyleCnt="0"/>
      <dgm:spPr/>
    </dgm:pt>
    <dgm:pt modelId="{4D678EC8-592F-4818-B1C7-2592539DB881}" type="pres">
      <dgm:prSet presAssocID="{70887F0B-9DE2-4786-959B-32DBB3E8AA11}" presName="dummyConnPt" presStyleCnt="0"/>
      <dgm:spPr/>
    </dgm:pt>
    <dgm:pt modelId="{9C3CC042-CE42-4C3B-A6EB-D51DB7095A71}" type="pres">
      <dgm:prSet presAssocID="{70887F0B-9DE2-4786-959B-32DBB3E8AA11}" presName="node" presStyleLbl="node1" presStyleIdx="2" presStyleCnt="11">
        <dgm:presLayoutVars>
          <dgm:bulletEnabled val="1"/>
        </dgm:presLayoutVars>
      </dgm:prSet>
      <dgm:spPr/>
    </dgm:pt>
    <dgm:pt modelId="{5C303483-E806-4C2E-94AD-EEF37246C7C7}" type="pres">
      <dgm:prSet presAssocID="{3C08F20B-F0F4-495A-9954-D13E60410A62}" presName="sibTrans" presStyleLbl="bgSibTrans2D1" presStyleIdx="2" presStyleCnt="10"/>
      <dgm:spPr/>
    </dgm:pt>
    <dgm:pt modelId="{44A3F3E0-6F08-42A3-9B38-15E6EB4352A7}" type="pres">
      <dgm:prSet presAssocID="{D6B1812E-4B53-4FEF-BA18-36FDBC011258}" presName="compNode" presStyleCnt="0"/>
      <dgm:spPr/>
    </dgm:pt>
    <dgm:pt modelId="{E198FC45-2A08-4BD3-92AC-EA79350AAB60}" type="pres">
      <dgm:prSet presAssocID="{D6B1812E-4B53-4FEF-BA18-36FDBC011258}" presName="dummyConnPt" presStyleCnt="0"/>
      <dgm:spPr/>
    </dgm:pt>
    <dgm:pt modelId="{BDCF290B-9AB1-4658-BF0F-702E2558F3AC}" type="pres">
      <dgm:prSet presAssocID="{D6B1812E-4B53-4FEF-BA18-36FDBC011258}" presName="node" presStyleLbl="node1" presStyleIdx="3" presStyleCnt="11">
        <dgm:presLayoutVars>
          <dgm:bulletEnabled val="1"/>
        </dgm:presLayoutVars>
      </dgm:prSet>
      <dgm:spPr/>
    </dgm:pt>
    <dgm:pt modelId="{E790C59A-7840-4E0F-AC23-E326BAD44348}" type="pres">
      <dgm:prSet presAssocID="{D77187E9-589A-4320-AF57-36F2E35D896B}" presName="sibTrans" presStyleLbl="bgSibTrans2D1" presStyleIdx="3" presStyleCnt="10"/>
      <dgm:spPr/>
    </dgm:pt>
    <dgm:pt modelId="{662FF35F-4FE9-49EF-A5C8-3F1483B2EAA4}" type="pres">
      <dgm:prSet presAssocID="{145B17A6-B04C-42A4-8B36-495632FFC8CF}" presName="compNode" presStyleCnt="0"/>
      <dgm:spPr/>
    </dgm:pt>
    <dgm:pt modelId="{33DB009F-64F3-4193-82D7-4FA1C5A3AA63}" type="pres">
      <dgm:prSet presAssocID="{145B17A6-B04C-42A4-8B36-495632FFC8CF}" presName="dummyConnPt" presStyleCnt="0"/>
      <dgm:spPr/>
    </dgm:pt>
    <dgm:pt modelId="{856D5840-E607-4788-A4A2-33462A785545}" type="pres">
      <dgm:prSet presAssocID="{145B17A6-B04C-42A4-8B36-495632FFC8CF}" presName="node" presStyleLbl="node1" presStyleIdx="4" presStyleCnt="11">
        <dgm:presLayoutVars>
          <dgm:bulletEnabled val="1"/>
        </dgm:presLayoutVars>
      </dgm:prSet>
      <dgm:spPr/>
    </dgm:pt>
    <dgm:pt modelId="{2915910B-154D-471A-A587-465179C790C8}" type="pres">
      <dgm:prSet presAssocID="{3981EF59-1FDB-466E-85B2-82EB9A98B0E7}" presName="sibTrans" presStyleLbl="bgSibTrans2D1" presStyleIdx="4" presStyleCnt="10"/>
      <dgm:spPr/>
    </dgm:pt>
    <dgm:pt modelId="{F17528CB-E2F8-4C63-91A5-093BC401B96D}" type="pres">
      <dgm:prSet presAssocID="{C9D18C8C-09B7-4CC1-88A5-6EF06FDC8C3E}" presName="compNode" presStyleCnt="0"/>
      <dgm:spPr/>
    </dgm:pt>
    <dgm:pt modelId="{9A9C9C7E-4866-44A0-9A8F-A175A6E1A4D9}" type="pres">
      <dgm:prSet presAssocID="{C9D18C8C-09B7-4CC1-88A5-6EF06FDC8C3E}" presName="dummyConnPt" presStyleCnt="0"/>
      <dgm:spPr/>
    </dgm:pt>
    <dgm:pt modelId="{F23D8F14-5499-4C80-A421-1A5F36ECCF0C}" type="pres">
      <dgm:prSet presAssocID="{C9D18C8C-09B7-4CC1-88A5-6EF06FDC8C3E}" presName="node" presStyleLbl="node1" presStyleIdx="5" presStyleCnt="11">
        <dgm:presLayoutVars>
          <dgm:bulletEnabled val="1"/>
        </dgm:presLayoutVars>
      </dgm:prSet>
      <dgm:spPr/>
    </dgm:pt>
    <dgm:pt modelId="{10E950D6-C92F-4659-9618-C36806C6A065}" type="pres">
      <dgm:prSet presAssocID="{831FED7E-C6BC-474A-A47A-7C8F75FD4AB7}" presName="sibTrans" presStyleLbl="bgSibTrans2D1" presStyleIdx="5" presStyleCnt="10"/>
      <dgm:spPr/>
    </dgm:pt>
    <dgm:pt modelId="{E66AF6E7-F4D0-48AF-88B3-EA934B9C3C92}" type="pres">
      <dgm:prSet presAssocID="{67B75466-F88F-4970-AC79-E65F16941CA9}" presName="compNode" presStyleCnt="0"/>
      <dgm:spPr/>
    </dgm:pt>
    <dgm:pt modelId="{AB5FE0DC-695E-4D77-846F-B2D9DE7880E4}" type="pres">
      <dgm:prSet presAssocID="{67B75466-F88F-4970-AC79-E65F16941CA9}" presName="dummyConnPt" presStyleCnt="0"/>
      <dgm:spPr/>
    </dgm:pt>
    <dgm:pt modelId="{C56D2787-46B5-4702-B983-946DB7C5A831}" type="pres">
      <dgm:prSet presAssocID="{67B75466-F88F-4970-AC79-E65F16941CA9}" presName="node" presStyleLbl="node1" presStyleIdx="6" presStyleCnt="11">
        <dgm:presLayoutVars>
          <dgm:bulletEnabled val="1"/>
        </dgm:presLayoutVars>
      </dgm:prSet>
      <dgm:spPr/>
    </dgm:pt>
    <dgm:pt modelId="{1EDB8053-7144-4FB9-9DFA-3488DB08D851}" type="pres">
      <dgm:prSet presAssocID="{7ECED26B-8397-40AB-8CB1-FE65464CCAFF}" presName="sibTrans" presStyleLbl="bgSibTrans2D1" presStyleIdx="6" presStyleCnt="10"/>
      <dgm:spPr/>
    </dgm:pt>
    <dgm:pt modelId="{815BFB67-FE4B-4084-879F-757EFEC37B86}" type="pres">
      <dgm:prSet presAssocID="{A78AD694-9759-460A-9EEA-B99C313C291B}" presName="compNode" presStyleCnt="0"/>
      <dgm:spPr/>
    </dgm:pt>
    <dgm:pt modelId="{56349F40-419B-4883-A894-E8A51EBC1971}" type="pres">
      <dgm:prSet presAssocID="{A78AD694-9759-460A-9EEA-B99C313C291B}" presName="dummyConnPt" presStyleCnt="0"/>
      <dgm:spPr/>
    </dgm:pt>
    <dgm:pt modelId="{9BD35952-5CE9-4EAE-89A7-072F4C0B46A3}" type="pres">
      <dgm:prSet presAssocID="{A78AD694-9759-460A-9EEA-B99C313C291B}" presName="node" presStyleLbl="node1" presStyleIdx="7" presStyleCnt="11">
        <dgm:presLayoutVars>
          <dgm:bulletEnabled val="1"/>
        </dgm:presLayoutVars>
      </dgm:prSet>
      <dgm:spPr/>
    </dgm:pt>
    <dgm:pt modelId="{98F95871-BA2B-4992-9792-B4D8FB1772E3}" type="pres">
      <dgm:prSet presAssocID="{E82D8A3C-0C9D-44E5-BC0C-7F9095CD61D2}" presName="sibTrans" presStyleLbl="bgSibTrans2D1" presStyleIdx="7" presStyleCnt="10"/>
      <dgm:spPr/>
    </dgm:pt>
    <dgm:pt modelId="{F89ABAFC-18EC-446C-8331-118903BED687}" type="pres">
      <dgm:prSet presAssocID="{444D9D42-1FC8-4A18-BDF8-B192E81F9B1F}" presName="compNode" presStyleCnt="0"/>
      <dgm:spPr/>
    </dgm:pt>
    <dgm:pt modelId="{D04CA9B9-33CF-4796-9F00-5D4FD3153298}" type="pres">
      <dgm:prSet presAssocID="{444D9D42-1FC8-4A18-BDF8-B192E81F9B1F}" presName="dummyConnPt" presStyleCnt="0"/>
      <dgm:spPr/>
    </dgm:pt>
    <dgm:pt modelId="{BB06F29F-DBCC-4D4E-8891-858840A842A3}" type="pres">
      <dgm:prSet presAssocID="{444D9D42-1FC8-4A18-BDF8-B192E81F9B1F}" presName="node" presStyleLbl="node1" presStyleIdx="8" presStyleCnt="11">
        <dgm:presLayoutVars>
          <dgm:bulletEnabled val="1"/>
        </dgm:presLayoutVars>
      </dgm:prSet>
      <dgm:spPr/>
    </dgm:pt>
    <dgm:pt modelId="{E116FDF5-8C02-4594-B3DC-9678A8B23FB5}" type="pres">
      <dgm:prSet presAssocID="{4F98CE52-8F66-4A4C-97A5-7DBC642DCFD2}" presName="sibTrans" presStyleLbl="bgSibTrans2D1" presStyleIdx="8" presStyleCnt="10"/>
      <dgm:spPr/>
    </dgm:pt>
    <dgm:pt modelId="{3D084DD0-F3A6-4B66-8D99-9D62524A00F0}" type="pres">
      <dgm:prSet presAssocID="{3C2D9AC7-2DAF-404A-A06F-C74C56597B57}" presName="compNode" presStyleCnt="0"/>
      <dgm:spPr/>
    </dgm:pt>
    <dgm:pt modelId="{7BE4FE33-9889-4186-B8B4-2A7485858964}" type="pres">
      <dgm:prSet presAssocID="{3C2D9AC7-2DAF-404A-A06F-C74C56597B57}" presName="dummyConnPt" presStyleCnt="0"/>
      <dgm:spPr/>
    </dgm:pt>
    <dgm:pt modelId="{9351F67A-001E-4F1B-853F-6B86E33C9793}" type="pres">
      <dgm:prSet presAssocID="{3C2D9AC7-2DAF-404A-A06F-C74C56597B57}" presName="node" presStyleLbl="node1" presStyleIdx="9" presStyleCnt="11">
        <dgm:presLayoutVars>
          <dgm:bulletEnabled val="1"/>
        </dgm:presLayoutVars>
      </dgm:prSet>
      <dgm:spPr/>
    </dgm:pt>
    <dgm:pt modelId="{A17AA7F8-3480-4C34-919E-8D709648D3DD}" type="pres">
      <dgm:prSet presAssocID="{43CDC892-68B3-4270-AF03-45C6E7458D3E}" presName="sibTrans" presStyleLbl="bgSibTrans2D1" presStyleIdx="9" presStyleCnt="10"/>
      <dgm:spPr/>
    </dgm:pt>
    <dgm:pt modelId="{70F1CD1D-958C-43CC-BFD4-E81C251FCC4A}" type="pres">
      <dgm:prSet presAssocID="{9FDD0001-1B7B-4C57-8B3D-A89A85446856}" presName="compNode" presStyleCnt="0"/>
      <dgm:spPr/>
    </dgm:pt>
    <dgm:pt modelId="{3EB302C6-1896-48EE-BA97-EFB6A7A85558}" type="pres">
      <dgm:prSet presAssocID="{9FDD0001-1B7B-4C57-8B3D-A89A85446856}" presName="dummyConnPt" presStyleCnt="0"/>
      <dgm:spPr/>
    </dgm:pt>
    <dgm:pt modelId="{B9D7AB4C-C655-425A-9BE8-DFD7741F22A1}" type="pres">
      <dgm:prSet presAssocID="{9FDD0001-1B7B-4C57-8B3D-A89A8544685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71046300-4999-4ACD-8EDE-9FC8AA4529F9}" srcId="{C6E33806-D676-4F38-9FBD-5255E0F48746}" destId="{D6B1812E-4B53-4FEF-BA18-36FDBC011258}" srcOrd="3" destOrd="0" parTransId="{C82971A3-57CF-46BF-87B2-0D5A884E5791}" sibTransId="{D77187E9-589A-4320-AF57-36F2E35D896B}"/>
    <dgm:cxn modelId="{8196A807-5891-4421-8B40-71397B07C67F}" type="presOf" srcId="{D6B1812E-4B53-4FEF-BA18-36FDBC011258}" destId="{BDCF290B-9AB1-4658-BF0F-702E2558F3AC}" srcOrd="0" destOrd="0" presId="urn:microsoft.com/office/officeart/2005/8/layout/bProcess4"/>
    <dgm:cxn modelId="{44840610-03CA-44B9-867C-94BCCA057D29}" type="presOf" srcId="{A78AD694-9759-460A-9EEA-B99C313C291B}" destId="{9BD35952-5CE9-4EAE-89A7-072F4C0B46A3}" srcOrd="0" destOrd="0" presId="urn:microsoft.com/office/officeart/2005/8/layout/bProcess4"/>
    <dgm:cxn modelId="{EE401B10-AB80-493C-983F-D77EEFABAE9C}" type="presOf" srcId="{831FED7E-C6BC-474A-A47A-7C8F75FD4AB7}" destId="{10E950D6-C92F-4659-9618-C36806C6A065}" srcOrd="0" destOrd="0" presId="urn:microsoft.com/office/officeart/2005/8/layout/bProcess4"/>
    <dgm:cxn modelId="{BAE22B11-B0D8-43E8-A658-6EA8ADD2DF82}" type="presOf" srcId="{DBDD5940-2EA5-4CFA-8858-B5E63C3DDB69}" destId="{7B3BC805-B46F-4DE6-B5B2-F3C791F2AF42}" srcOrd="0" destOrd="0" presId="urn:microsoft.com/office/officeart/2005/8/layout/bProcess4"/>
    <dgm:cxn modelId="{AE336D19-BD60-4DF2-9458-D890AD58943B}" type="presOf" srcId="{3981EF59-1FDB-466E-85B2-82EB9A98B0E7}" destId="{2915910B-154D-471A-A587-465179C790C8}" srcOrd="0" destOrd="0" presId="urn:microsoft.com/office/officeart/2005/8/layout/bProcess4"/>
    <dgm:cxn modelId="{0B96EC19-B9A5-4944-A9CF-FC16F581C3ED}" type="presOf" srcId="{7ECED26B-8397-40AB-8CB1-FE65464CCAFF}" destId="{1EDB8053-7144-4FB9-9DFA-3488DB08D851}" srcOrd="0" destOrd="0" presId="urn:microsoft.com/office/officeart/2005/8/layout/bProcess4"/>
    <dgm:cxn modelId="{1DA76E27-1AFA-46F5-B0F5-63B870E17862}" srcId="{C6E33806-D676-4F38-9FBD-5255E0F48746}" destId="{9FDD0001-1B7B-4C57-8B3D-A89A85446856}" srcOrd="10" destOrd="0" parTransId="{04DC8E72-63D3-4613-8487-6FE6EE0E716E}" sibTransId="{DC83A1C2-9A48-4C1A-87DF-FA4792F19E2E}"/>
    <dgm:cxn modelId="{C3686A31-7B44-483E-80C9-36DEE4F2F7A8}" srcId="{C6E33806-D676-4F38-9FBD-5255E0F48746}" destId="{70887F0B-9DE2-4786-959B-32DBB3E8AA11}" srcOrd="2" destOrd="0" parTransId="{866285BD-A9C6-485A-85CC-897D92B1D126}" sibTransId="{3C08F20B-F0F4-495A-9954-D13E60410A62}"/>
    <dgm:cxn modelId="{11412F33-E1DB-4F77-B02C-2343162B8784}" type="presOf" srcId="{C9D18C8C-09B7-4CC1-88A5-6EF06FDC8C3E}" destId="{F23D8F14-5499-4C80-A421-1A5F36ECCF0C}" srcOrd="0" destOrd="0" presId="urn:microsoft.com/office/officeart/2005/8/layout/bProcess4"/>
    <dgm:cxn modelId="{B8C4273C-AD08-43DD-B64C-B77874E470F1}" type="presOf" srcId="{4F98CE52-8F66-4A4C-97A5-7DBC642DCFD2}" destId="{E116FDF5-8C02-4594-B3DC-9678A8B23FB5}" srcOrd="0" destOrd="0" presId="urn:microsoft.com/office/officeart/2005/8/layout/bProcess4"/>
    <dgm:cxn modelId="{C57F643D-62F3-4986-92DC-6598D189AC66}" srcId="{C6E33806-D676-4F38-9FBD-5255E0F48746}" destId="{145B17A6-B04C-42A4-8B36-495632FFC8CF}" srcOrd="4" destOrd="0" parTransId="{273A40E4-3292-4A4B-808E-0F8463540E3D}" sibTransId="{3981EF59-1FDB-466E-85B2-82EB9A98B0E7}"/>
    <dgm:cxn modelId="{BF2CA13E-E2C1-4D67-B0F8-56A65C8A0E36}" type="presOf" srcId="{444D9D42-1FC8-4A18-BDF8-B192E81F9B1F}" destId="{BB06F29F-DBCC-4D4E-8891-858840A842A3}" srcOrd="0" destOrd="0" presId="urn:microsoft.com/office/officeart/2005/8/layout/bProcess4"/>
    <dgm:cxn modelId="{818C515E-AFD4-46C3-9603-880144FAF582}" srcId="{C6E33806-D676-4F38-9FBD-5255E0F48746}" destId="{BB8A5BD8-26AA-45F9-9BBC-968DDC49E888}" srcOrd="0" destOrd="0" parTransId="{E517EFC8-6E0F-435E-8D69-A4E1995AC6B4}" sibTransId="{DBDD5940-2EA5-4CFA-8858-B5E63C3DDB69}"/>
    <dgm:cxn modelId="{2C07F85E-B1F2-44A5-A219-25D9A29CC92F}" type="presOf" srcId="{3C08F20B-F0F4-495A-9954-D13E60410A62}" destId="{5C303483-E806-4C2E-94AD-EEF37246C7C7}" srcOrd="0" destOrd="0" presId="urn:microsoft.com/office/officeart/2005/8/layout/bProcess4"/>
    <dgm:cxn modelId="{1977235F-7EDD-4B51-9D6D-5BE79174441A}" type="presOf" srcId="{70887F0B-9DE2-4786-959B-32DBB3E8AA11}" destId="{9C3CC042-CE42-4C3B-A6EB-D51DB7095A71}" srcOrd="0" destOrd="0" presId="urn:microsoft.com/office/officeart/2005/8/layout/bProcess4"/>
    <dgm:cxn modelId="{DD7FFA60-123A-45BD-8DA7-DB8D73C0ED9A}" type="presOf" srcId="{9FDD0001-1B7B-4C57-8B3D-A89A85446856}" destId="{B9D7AB4C-C655-425A-9BE8-DFD7741F22A1}" srcOrd="0" destOrd="0" presId="urn:microsoft.com/office/officeart/2005/8/layout/bProcess4"/>
    <dgm:cxn modelId="{B91FFC4B-E455-4553-838E-484471FE5CE7}" type="presOf" srcId="{D77187E9-589A-4320-AF57-36F2E35D896B}" destId="{E790C59A-7840-4E0F-AC23-E326BAD44348}" srcOrd="0" destOrd="0" presId="urn:microsoft.com/office/officeart/2005/8/layout/bProcess4"/>
    <dgm:cxn modelId="{936E0E51-E2A4-49FC-9426-1D766D34620A}" srcId="{C6E33806-D676-4F38-9FBD-5255E0F48746}" destId="{50C5B9DB-AECD-4135-8747-772ECB2A7EE0}" srcOrd="1" destOrd="0" parTransId="{69B08A03-A556-410D-9BF4-11F38FEC4D03}" sibTransId="{E5082F94-E797-4AC9-AE24-8B07889D2EFA}"/>
    <dgm:cxn modelId="{67232D72-9D69-40FD-BC36-89C9E620E0D3}" srcId="{C6E33806-D676-4F38-9FBD-5255E0F48746}" destId="{67B75466-F88F-4970-AC79-E65F16941CA9}" srcOrd="6" destOrd="0" parTransId="{15633664-B946-422F-8773-7163C6950188}" sibTransId="{7ECED26B-8397-40AB-8CB1-FE65464CCAFF}"/>
    <dgm:cxn modelId="{6A2A0976-38D3-4A71-B088-81AC109B61F8}" type="presOf" srcId="{E5082F94-E797-4AC9-AE24-8B07889D2EFA}" destId="{7781437D-23D4-46CF-AB19-26B998215450}" srcOrd="0" destOrd="0" presId="urn:microsoft.com/office/officeart/2005/8/layout/bProcess4"/>
    <dgm:cxn modelId="{7E509790-F6F0-49DE-A1B7-C54F151C5F00}" srcId="{C6E33806-D676-4F38-9FBD-5255E0F48746}" destId="{444D9D42-1FC8-4A18-BDF8-B192E81F9B1F}" srcOrd="8" destOrd="0" parTransId="{AE643798-6E3D-42DB-8DC1-6B08ED9CE08B}" sibTransId="{4F98CE52-8F66-4A4C-97A5-7DBC642DCFD2}"/>
    <dgm:cxn modelId="{5E24E292-4352-437D-AD21-A33F4D510D15}" type="presOf" srcId="{E82D8A3C-0C9D-44E5-BC0C-7F9095CD61D2}" destId="{98F95871-BA2B-4992-9792-B4D8FB1772E3}" srcOrd="0" destOrd="0" presId="urn:microsoft.com/office/officeart/2005/8/layout/bProcess4"/>
    <dgm:cxn modelId="{17D1F998-3A27-4D47-9769-AC172B5C02CB}" type="presOf" srcId="{BB8A5BD8-26AA-45F9-9BBC-968DDC49E888}" destId="{A5F62DD7-D83A-45CA-B345-CA13AA12BF19}" srcOrd="0" destOrd="0" presId="urn:microsoft.com/office/officeart/2005/8/layout/bProcess4"/>
    <dgm:cxn modelId="{E1B7D09D-88BE-42D3-81B8-33E8F92D30D1}" srcId="{C6E33806-D676-4F38-9FBD-5255E0F48746}" destId="{A78AD694-9759-460A-9EEA-B99C313C291B}" srcOrd="7" destOrd="0" parTransId="{5118EE9F-70AC-4D8F-A9D5-B77F2B11D392}" sibTransId="{E82D8A3C-0C9D-44E5-BC0C-7F9095CD61D2}"/>
    <dgm:cxn modelId="{C1A4BF9E-8734-4915-9647-30F53B9834FE}" type="presOf" srcId="{145B17A6-B04C-42A4-8B36-495632FFC8CF}" destId="{856D5840-E607-4788-A4A2-33462A785545}" srcOrd="0" destOrd="0" presId="urn:microsoft.com/office/officeart/2005/8/layout/bProcess4"/>
    <dgm:cxn modelId="{176F0AAE-14C0-4388-8446-0937D84ED8D0}" type="presOf" srcId="{3C2D9AC7-2DAF-404A-A06F-C74C56597B57}" destId="{9351F67A-001E-4F1B-853F-6B86E33C9793}" srcOrd="0" destOrd="0" presId="urn:microsoft.com/office/officeart/2005/8/layout/bProcess4"/>
    <dgm:cxn modelId="{A412EAB2-784A-412C-8060-E8DB306FF151}" type="presOf" srcId="{67B75466-F88F-4970-AC79-E65F16941CA9}" destId="{C56D2787-46B5-4702-B983-946DB7C5A831}" srcOrd="0" destOrd="0" presId="urn:microsoft.com/office/officeart/2005/8/layout/bProcess4"/>
    <dgm:cxn modelId="{13B133B5-DFC2-477E-9C48-81CB262E8F0E}" type="presOf" srcId="{43CDC892-68B3-4270-AF03-45C6E7458D3E}" destId="{A17AA7F8-3480-4C34-919E-8D709648D3DD}" srcOrd="0" destOrd="0" presId="urn:microsoft.com/office/officeart/2005/8/layout/bProcess4"/>
    <dgm:cxn modelId="{11EB64CF-E38A-478C-BEFC-E95E9F0F9E2E}" srcId="{C6E33806-D676-4F38-9FBD-5255E0F48746}" destId="{C9D18C8C-09B7-4CC1-88A5-6EF06FDC8C3E}" srcOrd="5" destOrd="0" parTransId="{F965D4C8-7EF7-43D8-A048-6D3896895661}" sibTransId="{831FED7E-C6BC-474A-A47A-7C8F75FD4AB7}"/>
    <dgm:cxn modelId="{2F4BD5D4-6AE4-4CE1-B014-ED8D79E45B6B}" srcId="{C6E33806-D676-4F38-9FBD-5255E0F48746}" destId="{3C2D9AC7-2DAF-404A-A06F-C74C56597B57}" srcOrd="9" destOrd="0" parTransId="{5FAED5CC-F4D7-42AF-8EAF-A389851B1696}" sibTransId="{43CDC892-68B3-4270-AF03-45C6E7458D3E}"/>
    <dgm:cxn modelId="{E47FA6F0-98E8-4D37-9852-58A652A93B30}" type="presOf" srcId="{50C5B9DB-AECD-4135-8747-772ECB2A7EE0}" destId="{0BA9DD9D-EED8-41F3-93E2-77A5B6F32CF0}" srcOrd="0" destOrd="0" presId="urn:microsoft.com/office/officeart/2005/8/layout/bProcess4"/>
    <dgm:cxn modelId="{73BDD5FA-635D-41BD-B88F-FB48D762A5F8}" type="presOf" srcId="{C6E33806-D676-4F38-9FBD-5255E0F48746}" destId="{B267C984-0B3E-4C71-AFEB-35FA853898FD}" srcOrd="0" destOrd="0" presId="urn:microsoft.com/office/officeart/2005/8/layout/bProcess4"/>
    <dgm:cxn modelId="{826A1210-328B-478F-917F-925C1C4FB73D}" type="presParOf" srcId="{B267C984-0B3E-4C71-AFEB-35FA853898FD}" destId="{1E484A33-A01F-466E-BD30-002B50938150}" srcOrd="0" destOrd="0" presId="urn:microsoft.com/office/officeart/2005/8/layout/bProcess4"/>
    <dgm:cxn modelId="{0922FFB3-2F59-471F-A0DE-EA386BC0AAE3}" type="presParOf" srcId="{1E484A33-A01F-466E-BD30-002B50938150}" destId="{A90C65D0-4722-4B5C-B478-A05F06B23016}" srcOrd="0" destOrd="0" presId="urn:microsoft.com/office/officeart/2005/8/layout/bProcess4"/>
    <dgm:cxn modelId="{BADB9F19-ACEB-437E-997A-47947CF22218}" type="presParOf" srcId="{1E484A33-A01F-466E-BD30-002B50938150}" destId="{A5F62DD7-D83A-45CA-B345-CA13AA12BF19}" srcOrd="1" destOrd="0" presId="urn:microsoft.com/office/officeart/2005/8/layout/bProcess4"/>
    <dgm:cxn modelId="{C7E9BAEA-38CE-4745-B4A7-28AF84FD1EE0}" type="presParOf" srcId="{B267C984-0B3E-4C71-AFEB-35FA853898FD}" destId="{7B3BC805-B46F-4DE6-B5B2-F3C791F2AF42}" srcOrd="1" destOrd="0" presId="urn:microsoft.com/office/officeart/2005/8/layout/bProcess4"/>
    <dgm:cxn modelId="{91319014-100B-4347-8FEE-8592BC3C4994}" type="presParOf" srcId="{B267C984-0B3E-4C71-AFEB-35FA853898FD}" destId="{ECFD30BC-BFB8-427F-B61F-1FD2E33DDC57}" srcOrd="2" destOrd="0" presId="urn:microsoft.com/office/officeart/2005/8/layout/bProcess4"/>
    <dgm:cxn modelId="{BE10D794-E4D5-417A-AD4D-3AFAB16B884D}" type="presParOf" srcId="{ECFD30BC-BFB8-427F-B61F-1FD2E33DDC57}" destId="{53BD2C45-2292-479D-B4E4-5EF66D41B560}" srcOrd="0" destOrd="0" presId="urn:microsoft.com/office/officeart/2005/8/layout/bProcess4"/>
    <dgm:cxn modelId="{3DF22724-237C-44E7-8B0D-F58D5D815C73}" type="presParOf" srcId="{ECFD30BC-BFB8-427F-B61F-1FD2E33DDC57}" destId="{0BA9DD9D-EED8-41F3-93E2-77A5B6F32CF0}" srcOrd="1" destOrd="0" presId="urn:microsoft.com/office/officeart/2005/8/layout/bProcess4"/>
    <dgm:cxn modelId="{EA352B43-AE9D-457D-A123-E442138A810D}" type="presParOf" srcId="{B267C984-0B3E-4C71-AFEB-35FA853898FD}" destId="{7781437D-23D4-46CF-AB19-26B998215450}" srcOrd="3" destOrd="0" presId="urn:microsoft.com/office/officeart/2005/8/layout/bProcess4"/>
    <dgm:cxn modelId="{CC90B644-8029-49D5-9097-E4951F29F683}" type="presParOf" srcId="{B267C984-0B3E-4C71-AFEB-35FA853898FD}" destId="{20D90CB8-ECDA-420F-BC7F-607F47741A8A}" srcOrd="4" destOrd="0" presId="urn:microsoft.com/office/officeart/2005/8/layout/bProcess4"/>
    <dgm:cxn modelId="{102955D2-74C1-42B4-893E-B02EC9F10345}" type="presParOf" srcId="{20D90CB8-ECDA-420F-BC7F-607F47741A8A}" destId="{4D678EC8-592F-4818-B1C7-2592539DB881}" srcOrd="0" destOrd="0" presId="urn:microsoft.com/office/officeart/2005/8/layout/bProcess4"/>
    <dgm:cxn modelId="{23BD0F2E-72ED-4645-AD80-734E8FB661BB}" type="presParOf" srcId="{20D90CB8-ECDA-420F-BC7F-607F47741A8A}" destId="{9C3CC042-CE42-4C3B-A6EB-D51DB7095A71}" srcOrd="1" destOrd="0" presId="urn:microsoft.com/office/officeart/2005/8/layout/bProcess4"/>
    <dgm:cxn modelId="{11CF2FFD-25F9-40B7-884B-EB10E36540D7}" type="presParOf" srcId="{B267C984-0B3E-4C71-AFEB-35FA853898FD}" destId="{5C303483-E806-4C2E-94AD-EEF37246C7C7}" srcOrd="5" destOrd="0" presId="urn:microsoft.com/office/officeart/2005/8/layout/bProcess4"/>
    <dgm:cxn modelId="{0BC4D6AA-B9C1-4FE9-90F8-424CDFB14E11}" type="presParOf" srcId="{B267C984-0B3E-4C71-AFEB-35FA853898FD}" destId="{44A3F3E0-6F08-42A3-9B38-15E6EB4352A7}" srcOrd="6" destOrd="0" presId="urn:microsoft.com/office/officeart/2005/8/layout/bProcess4"/>
    <dgm:cxn modelId="{73DAECFB-90BD-4600-9766-8C98B03A8A34}" type="presParOf" srcId="{44A3F3E0-6F08-42A3-9B38-15E6EB4352A7}" destId="{E198FC45-2A08-4BD3-92AC-EA79350AAB60}" srcOrd="0" destOrd="0" presId="urn:microsoft.com/office/officeart/2005/8/layout/bProcess4"/>
    <dgm:cxn modelId="{8130E788-4A4C-4679-B342-957CD18BEAEF}" type="presParOf" srcId="{44A3F3E0-6F08-42A3-9B38-15E6EB4352A7}" destId="{BDCF290B-9AB1-4658-BF0F-702E2558F3AC}" srcOrd="1" destOrd="0" presId="urn:microsoft.com/office/officeart/2005/8/layout/bProcess4"/>
    <dgm:cxn modelId="{1BCA11D5-728A-4CE9-98FE-3D90A7D69532}" type="presParOf" srcId="{B267C984-0B3E-4C71-AFEB-35FA853898FD}" destId="{E790C59A-7840-4E0F-AC23-E326BAD44348}" srcOrd="7" destOrd="0" presId="urn:microsoft.com/office/officeart/2005/8/layout/bProcess4"/>
    <dgm:cxn modelId="{9ABE5017-BFFA-4E80-B51D-6FC1DE823399}" type="presParOf" srcId="{B267C984-0B3E-4C71-AFEB-35FA853898FD}" destId="{662FF35F-4FE9-49EF-A5C8-3F1483B2EAA4}" srcOrd="8" destOrd="0" presId="urn:microsoft.com/office/officeart/2005/8/layout/bProcess4"/>
    <dgm:cxn modelId="{6F8EFBE6-9231-4FC2-B632-7103C1E98083}" type="presParOf" srcId="{662FF35F-4FE9-49EF-A5C8-3F1483B2EAA4}" destId="{33DB009F-64F3-4193-82D7-4FA1C5A3AA63}" srcOrd="0" destOrd="0" presId="urn:microsoft.com/office/officeart/2005/8/layout/bProcess4"/>
    <dgm:cxn modelId="{FBA187C7-C439-47F7-A8A8-1926F0AFEF0C}" type="presParOf" srcId="{662FF35F-4FE9-49EF-A5C8-3F1483B2EAA4}" destId="{856D5840-E607-4788-A4A2-33462A785545}" srcOrd="1" destOrd="0" presId="urn:microsoft.com/office/officeart/2005/8/layout/bProcess4"/>
    <dgm:cxn modelId="{E93CB8E1-C40F-4D3F-A60C-D55D2829F789}" type="presParOf" srcId="{B267C984-0B3E-4C71-AFEB-35FA853898FD}" destId="{2915910B-154D-471A-A587-465179C790C8}" srcOrd="9" destOrd="0" presId="urn:microsoft.com/office/officeart/2005/8/layout/bProcess4"/>
    <dgm:cxn modelId="{732FA036-FB63-4FB4-9911-DC099BE1897F}" type="presParOf" srcId="{B267C984-0B3E-4C71-AFEB-35FA853898FD}" destId="{F17528CB-E2F8-4C63-91A5-093BC401B96D}" srcOrd="10" destOrd="0" presId="urn:microsoft.com/office/officeart/2005/8/layout/bProcess4"/>
    <dgm:cxn modelId="{AB776A79-AA9D-419B-A0EA-DF9D2190BCBD}" type="presParOf" srcId="{F17528CB-E2F8-4C63-91A5-093BC401B96D}" destId="{9A9C9C7E-4866-44A0-9A8F-A175A6E1A4D9}" srcOrd="0" destOrd="0" presId="urn:microsoft.com/office/officeart/2005/8/layout/bProcess4"/>
    <dgm:cxn modelId="{5F89A859-F8D3-4BAF-A38B-4907C64D8DAF}" type="presParOf" srcId="{F17528CB-E2F8-4C63-91A5-093BC401B96D}" destId="{F23D8F14-5499-4C80-A421-1A5F36ECCF0C}" srcOrd="1" destOrd="0" presId="urn:microsoft.com/office/officeart/2005/8/layout/bProcess4"/>
    <dgm:cxn modelId="{51712832-4D21-45DC-8D54-21B10324D958}" type="presParOf" srcId="{B267C984-0B3E-4C71-AFEB-35FA853898FD}" destId="{10E950D6-C92F-4659-9618-C36806C6A065}" srcOrd="11" destOrd="0" presId="urn:microsoft.com/office/officeart/2005/8/layout/bProcess4"/>
    <dgm:cxn modelId="{32266E71-1A3C-44BB-BE54-F303702303D1}" type="presParOf" srcId="{B267C984-0B3E-4C71-AFEB-35FA853898FD}" destId="{E66AF6E7-F4D0-48AF-88B3-EA934B9C3C92}" srcOrd="12" destOrd="0" presId="urn:microsoft.com/office/officeart/2005/8/layout/bProcess4"/>
    <dgm:cxn modelId="{8C9F39A7-5841-42A0-9331-C08D515282E5}" type="presParOf" srcId="{E66AF6E7-F4D0-48AF-88B3-EA934B9C3C92}" destId="{AB5FE0DC-695E-4D77-846F-B2D9DE7880E4}" srcOrd="0" destOrd="0" presId="urn:microsoft.com/office/officeart/2005/8/layout/bProcess4"/>
    <dgm:cxn modelId="{E2661925-5973-4936-A09A-9659439C4D50}" type="presParOf" srcId="{E66AF6E7-F4D0-48AF-88B3-EA934B9C3C92}" destId="{C56D2787-46B5-4702-B983-946DB7C5A831}" srcOrd="1" destOrd="0" presId="urn:microsoft.com/office/officeart/2005/8/layout/bProcess4"/>
    <dgm:cxn modelId="{A16A7092-5140-4230-9319-EC9B66E95F39}" type="presParOf" srcId="{B267C984-0B3E-4C71-AFEB-35FA853898FD}" destId="{1EDB8053-7144-4FB9-9DFA-3488DB08D851}" srcOrd="13" destOrd="0" presId="urn:microsoft.com/office/officeart/2005/8/layout/bProcess4"/>
    <dgm:cxn modelId="{06DC05BE-5C31-4386-BE35-73AB24B2319C}" type="presParOf" srcId="{B267C984-0B3E-4C71-AFEB-35FA853898FD}" destId="{815BFB67-FE4B-4084-879F-757EFEC37B86}" srcOrd="14" destOrd="0" presId="urn:microsoft.com/office/officeart/2005/8/layout/bProcess4"/>
    <dgm:cxn modelId="{281DAD08-2A0F-4287-9761-06A18C310F41}" type="presParOf" srcId="{815BFB67-FE4B-4084-879F-757EFEC37B86}" destId="{56349F40-419B-4883-A894-E8A51EBC1971}" srcOrd="0" destOrd="0" presId="urn:microsoft.com/office/officeart/2005/8/layout/bProcess4"/>
    <dgm:cxn modelId="{B16C022D-74BA-4107-ABBE-A28B424F54BC}" type="presParOf" srcId="{815BFB67-FE4B-4084-879F-757EFEC37B86}" destId="{9BD35952-5CE9-4EAE-89A7-072F4C0B46A3}" srcOrd="1" destOrd="0" presId="urn:microsoft.com/office/officeart/2005/8/layout/bProcess4"/>
    <dgm:cxn modelId="{6D14DC22-F4B3-41EC-95B8-C24F4535B476}" type="presParOf" srcId="{B267C984-0B3E-4C71-AFEB-35FA853898FD}" destId="{98F95871-BA2B-4992-9792-B4D8FB1772E3}" srcOrd="15" destOrd="0" presId="urn:microsoft.com/office/officeart/2005/8/layout/bProcess4"/>
    <dgm:cxn modelId="{24D11E3C-B796-412D-AECE-F5ED6B3F82E3}" type="presParOf" srcId="{B267C984-0B3E-4C71-AFEB-35FA853898FD}" destId="{F89ABAFC-18EC-446C-8331-118903BED687}" srcOrd="16" destOrd="0" presId="urn:microsoft.com/office/officeart/2005/8/layout/bProcess4"/>
    <dgm:cxn modelId="{088215B1-EDEE-4E11-AE26-AE2545E672C6}" type="presParOf" srcId="{F89ABAFC-18EC-446C-8331-118903BED687}" destId="{D04CA9B9-33CF-4796-9F00-5D4FD3153298}" srcOrd="0" destOrd="0" presId="urn:microsoft.com/office/officeart/2005/8/layout/bProcess4"/>
    <dgm:cxn modelId="{DC0AA040-D65B-4F80-830D-036D3E6CC339}" type="presParOf" srcId="{F89ABAFC-18EC-446C-8331-118903BED687}" destId="{BB06F29F-DBCC-4D4E-8891-858840A842A3}" srcOrd="1" destOrd="0" presId="urn:microsoft.com/office/officeart/2005/8/layout/bProcess4"/>
    <dgm:cxn modelId="{EFE15588-507B-4431-9A1F-BF8C11133E80}" type="presParOf" srcId="{B267C984-0B3E-4C71-AFEB-35FA853898FD}" destId="{E116FDF5-8C02-4594-B3DC-9678A8B23FB5}" srcOrd="17" destOrd="0" presId="urn:microsoft.com/office/officeart/2005/8/layout/bProcess4"/>
    <dgm:cxn modelId="{E85B29BD-AD19-426B-A5E8-D019FAC6B2C9}" type="presParOf" srcId="{B267C984-0B3E-4C71-AFEB-35FA853898FD}" destId="{3D084DD0-F3A6-4B66-8D99-9D62524A00F0}" srcOrd="18" destOrd="0" presId="urn:microsoft.com/office/officeart/2005/8/layout/bProcess4"/>
    <dgm:cxn modelId="{841F8CFD-2CDC-4186-AB99-CFE5730FB6DA}" type="presParOf" srcId="{3D084DD0-F3A6-4B66-8D99-9D62524A00F0}" destId="{7BE4FE33-9889-4186-B8B4-2A7485858964}" srcOrd="0" destOrd="0" presId="urn:microsoft.com/office/officeart/2005/8/layout/bProcess4"/>
    <dgm:cxn modelId="{453AAEEC-08FB-49B0-A0A0-9766EE7E4A11}" type="presParOf" srcId="{3D084DD0-F3A6-4B66-8D99-9D62524A00F0}" destId="{9351F67A-001E-4F1B-853F-6B86E33C9793}" srcOrd="1" destOrd="0" presId="urn:microsoft.com/office/officeart/2005/8/layout/bProcess4"/>
    <dgm:cxn modelId="{182B075B-A6B9-412E-B394-AB14ABA32158}" type="presParOf" srcId="{B267C984-0B3E-4C71-AFEB-35FA853898FD}" destId="{A17AA7F8-3480-4C34-919E-8D709648D3DD}" srcOrd="19" destOrd="0" presId="urn:microsoft.com/office/officeart/2005/8/layout/bProcess4"/>
    <dgm:cxn modelId="{78B43DBC-6536-460A-B79A-76590BDC28DF}" type="presParOf" srcId="{B267C984-0B3E-4C71-AFEB-35FA853898FD}" destId="{70F1CD1D-958C-43CC-BFD4-E81C251FCC4A}" srcOrd="20" destOrd="0" presId="urn:microsoft.com/office/officeart/2005/8/layout/bProcess4"/>
    <dgm:cxn modelId="{BE5E5E21-1F51-4D99-A4DA-D5F93BDB44B8}" type="presParOf" srcId="{70F1CD1D-958C-43CC-BFD4-E81C251FCC4A}" destId="{3EB302C6-1896-48EE-BA97-EFB6A7A85558}" srcOrd="0" destOrd="0" presId="urn:microsoft.com/office/officeart/2005/8/layout/bProcess4"/>
    <dgm:cxn modelId="{B3CB709C-5AB9-4DEE-BBB8-A2E5A5545279}" type="presParOf" srcId="{70F1CD1D-958C-43CC-BFD4-E81C251FCC4A}" destId="{B9D7AB4C-C655-425A-9BE8-DFD7741F22A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334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Summary</a:t>
          </a:r>
        </a:p>
      </dsp:txBody>
      <dsp:txXfrm>
        <a:off x="27415" y="50761"/>
        <a:ext cx="5249007" cy="506769"/>
      </dsp:txXfrm>
    </dsp:sp>
    <dsp:sp modelId="{DE097859-5A11-4876-ABDC-53BE8D492093}">
      <dsp:nvSpPr>
        <dsp:cNvPr id="0" name=""/>
        <dsp:cNvSpPr/>
      </dsp:nvSpPr>
      <dsp:spPr>
        <a:xfrm>
          <a:off x="0" y="65406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Background Work</a:t>
          </a:r>
        </a:p>
      </dsp:txBody>
      <dsp:txXfrm>
        <a:off x="27415" y="681481"/>
        <a:ext cx="5249007" cy="506769"/>
      </dsp:txXfrm>
    </dsp:sp>
    <dsp:sp modelId="{C8C2EA10-E883-4D93-9D26-C09C6BE57EF2}">
      <dsp:nvSpPr>
        <dsp:cNvPr id="0" name=""/>
        <dsp:cNvSpPr/>
      </dsp:nvSpPr>
      <dsp:spPr>
        <a:xfrm>
          <a:off x="0" y="128478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Motivation</a:t>
          </a:r>
        </a:p>
      </dsp:txBody>
      <dsp:txXfrm>
        <a:off x="27415" y="1312201"/>
        <a:ext cx="5249007" cy="506769"/>
      </dsp:txXfrm>
    </dsp:sp>
    <dsp:sp modelId="{8E7CE953-9633-4AE0-8102-CA39EEA75DC2}">
      <dsp:nvSpPr>
        <dsp:cNvPr id="0" name=""/>
        <dsp:cNvSpPr/>
      </dsp:nvSpPr>
      <dsp:spPr>
        <a:xfrm>
          <a:off x="0" y="191550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Methodology</a:t>
          </a:r>
        </a:p>
      </dsp:txBody>
      <dsp:txXfrm>
        <a:off x="27415" y="1942921"/>
        <a:ext cx="5249007" cy="506769"/>
      </dsp:txXfrm>
    </dsp:sp>
    <dsp:sp modelId="{B1896AFD-4E7A-4664-B756-8A776AF54679}">
      <dsp:nvSpPr>
        <dsp:cNvPr id="0" name=""/>
        <dsp:cNvSpPr/>
      </dsp:nvSpPr>
      <dsp:spPr>
        <a:xfrm>
          <a:off x="0" y="254622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Result Analysis</a:t>
          </a:r>
        </a:p>
      </dsp:txBody>
      <dsp:txXfrm>
        <a:off x="27415" y="2573641"/>
        <a:ext cx="5249007" cy="506769"/>
      </dsp:txXfrm>
    </dsp:sp>
    <dsp:sp modelId="{7458F84A-56AD-4C13-9D43-0A618A475F28}">
      <dsp:nvSpPr>
        <dsp:cNvPr id="0" name=""/>
        <dsp:cNvSpPr/>
      </dsp:nvSpPr>
      <dsp:spPr>
        <a:xfrm>
          <a:off x="0" y="3176946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27415" y="3204361"/>
        <a:ext cx="5249007" cy="506769"/>
      </dsp:txXfrm>
    </dsp:sp>
    <dsp:sp modelId="{27EA81C7-4534-411F-A83B-9455757B4A4A}">
      <dsp:nvSpPr>
        <dsp:cNvPr id="0" name=""/>
        <dsp:cNvSpPr/>
      </dsp:nvSpPr>
      <dsp:spPr>
        <a:xfrm>
          <a:off x="0" y="3807665"/>
          <a:ext cx="5303837" cy="5615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Acknowledgement and References</a:t>
          </a:r>
        </a:p>
      </dsp:txBody>
      <dsp:txXfrm>
        <a:off x="27415" y="3835080"/>
        <a:ext cx="5249007" cy="5067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10C93-A19C-461E-9959-F2FC3431D70B}">
      <dsp:nvSpPr>
        <dsp:cNvPr id="0" name=""/>
        <dsp:cNvSpPr/>
      </dsp:nvSpPr>
      <dsp:spPr>
        <a:xfrm>
          <a:off x="0" y="1596573"/>
          <a:ext cx="74705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2DE1D-F4F5-489B-8E9D-6E92874049DF}">
      <dsp:nvSpPr>
        <dsp:cNvPr id="0" name=""/>
        <dsp:cNvSpPr/>
      </dsp:nvSpPr>
      <dsp:spPr>
        <a:xfrm>
          <a:off x="373529" y="1271853"/>
          <a:ext cx="522941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BCSCL (Bangladesh Communication Satellite Company Limited)</a:t>
          </a:r>
        </a:p>
      </dsp:txBody>
      <dsp:txXfrm>
        <a:off x="405232" y="1303556"/>
        <a:ext cx="5166005" cy="586034"/>
      </dsp:txXfrm>
    </dsp:sp>
    <dsp:sp modelId="{DC6B4BC8-86B5-492F-92FB-60F52F3C5B62}">
      <dsp:nvSpPr>
        <dsp:cNvPr id="0" name=""/>
        <dsp:cNvSpPr/>
      </dsp:nvSpPr>
      <dsp:spPr>
        <a:xfrm>
          <a:off x="0" y="2594493"/>
          <a:ext cx="74705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7CAA6-9CD0-42A7-8413-B1EAA1C53D14}">
      <dsp:nvSpPr>
        <dsp:cNvPr id="0" name=""/>
        <dsp:cNvSpPr/>
      </dsp:nvSpPr>
      <dsp:spPr>
        <a:xfrm>
          <a:off x="373529" y="2269773"/>
          <a:ext cx="522941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BMD (Bangladesh Meteorological Department)</a:t>
          </a:r>
        </a:p>
      </dsp:txBody>
      <dsp:txXfrm>
        <a:off x="405232" y="2301476"/>
        <a:ext cx="5166005" cy="586034"/>
      </dsp:txXfrm>
    </dsp:sp>
    <dsp:sp modelId="{B4706F71-EDE0-415C-BE3F-F060611B0D65}">
      <dsp:nvSpPr>
        <dsp:cNvPr id="0" name=""/>
        <dsp:cNvSpPr/>
      </dsp:nvSpPr>
      <dsp:spPr>
        <a:xfrm>
          <a:off x="0" y="3592413"/>
          <a:ext cx="74705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9DB5A-4AB4-41FC-A504-A769A1B67DEA}">
      <dsp:nvSpPr>
        <dsp:cNvPr id="0" name=""/>
        <dsp:cNvSpPr/>
      </dsp:nvSpPr>
      <dsp:spPr>
        <a:xfrm>
          <a:off x="373529" y="3267693"/>
          <a:ext cx="522941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Align timestamps from BCSCL and BMD</a:t>
          </a:r>
        </a:p>
      </dsp:txBody>
      <dsp:txXfrm>
        <a:off x="405232" y="3299396"/>
        <a:ext cx="5166005" cy="586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08593-1387-404C-96AF-704EC7903395}">
      <dsp:nvSpPr>
        <dsp:cNvPr id="0" name=""/>
        <dsp:cNvSpPr/>
      </dsp:nvSpPr>
      <dsp:spPr>
        <a:xfrm rot="5400000">
          <a:off x="-269752" y="273084"/>
          <a:ext cx="1798352" cy="1258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Cloud Attenuation</a:t>
          </a:r>
        </a:p>
      </dsp:txBody>
      <dsp:txXfrm rot="-5400000">
        <a:off x="1" y="632754"/>
        <a:ext cx="1258846" cy="539506"/>
      </dsp:txXfrm>
    </dsp:sp>
    <dsp:sp modelId="{44989E88-9A60-47AD-B65E-323F5B14691D}">
      <dsp:nvSpPr>
        <dsp:cNvPr id="0" name=""/>
        <dsp:cNvSpPr/>
      </dsp:nvSpPr>
      <dsp:spPr>
        <a:xfrm rot="5400000">
          <a:off x="3645782" y="-2383604"/>
          <a:ext cx="1168929" cy="59428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Uplink Frequency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Liquid Water Temperature in Clouds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Liquid Water Density in Clouds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Cloud Base Height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Elevation Angle</a:t>
          </a:r>
        </a:p>
      </dsp:txBody>
      <dsp:txXfrm rot="-5400000">
        <a:off x="1258847" y="60393"/>
        <a:ext cx="5885738" cy="1054805"/>
      </dsp:txXfrm>
    </dsp:sp>
    <dsp:sp modelId="{972CEDE5-CC6C-45ED-B52D-64FD2595594A}">
      <dsp:nvSpPr>
        <dsp:cNvPr id="0" name=""/>
        <dsp:cNvSpPr/>
      </dsp:nvSpPr>
      <dsp:spPr>
        <a:xfrm rot="5400000">
          <a:off x="-269752" y="1879449"/>
          <a:ext cx="1798352" cy="1258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Rain Attenuation</a:t>
          </a:r>
        </a:p>
      </dsp:txBody>
      <dsp:txXfrm rot="-5400000">
        <a:off x="1" y="2239119"/>
        <a:ext cx="1258846" cy="539506"/>
      </dsp:txXfrm>
    </dsp:sp>
    <dsp:sp modelId="{D995A2DB-7149-4719-ADCF-C5E160BDBAAB}">
      <dsp:nvSpPr>
        <dsp:cNvPr id="0" name=""/>
        <dsp:cNvSpPr/>
      </dsp:nvSpPr>
      <dsp:spPr>
        <a:xfrm rot="5400000">
          <a:off x="3645782" y="-777238"/>
          <a:ext cx="1168929" cy="59428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Rain Rate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Uplink Frequency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Polarization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Elevation Angle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Path Length</a:t>
          </a:r>
        </a:p>
      </dsp:txBody>
      <dsp:txXfrm rot="-5400000">
        <a:off x="1258847" y="1666759"/>
        <a:ext cx="5885738" cy="1054805"/>
      </dsp:txXfrm>
    </dsp:sp>
    <dsp:sp modelId="{A8239565-FC03-44E9-BF7C-382DBAB80297}">
      <dsp:nvSpPr>
        <dsp:cNvPr id="0" name=""/>
        <dsp:cNvSpPr/>
      </dsp:nvSpPr>
      <dsp:spPr>
        <a:xfrm rot="5400000">
          <a:off x="-269752" y="3485815"/>
          <a:ext cx="1798352" cy="1258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Atmospheric Attenuation</a:t>
          </a:r>
        </a:p>
      </dsp:txBody>
      <dsp:txXfrm rot="-5400000">
        <a:off x="1" y="3845485"/>
        <a:ext cx="1258846" cy="539506"/>
      </dsp:txXfrm>
    </dsp:sp>
    <dsp:sp modelId="{3F37B722-819D-4B6C-9988-F8A30750E090}">
      <dsp:nvSpPr>
        <dsp:cNvPr id="0" name=""/>
        <dsp:cNvSpPr/>
      </dsp:nvSpPr>
      <dsp:spPr>
        <a:xfrm rot="5400000">
          <a:off x="3645782" y="829126"/>
          <a:ext cx="1168929" cy="59428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Attenuation Due to Water Vapor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Attenuation Due to Oxygen</a:t>
          </a:r>
        </a:p>
      </dsp:txBody>
      <dsp:txXfrm rot="-5400000">
        <a:off x="1258847" y="3273123"/>
        <a:ext cx="5885738" cy="10548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7DED3-D709-4863-8ED7-16073D0A2C3B}">
      <dsp:nvSpPr>
        <dsp:cNvPr id="0" name=""/>
        <dsp:cNvSpPr/>
      </dsp:nvSpPr>
      <dsp:spPr>
        <a:xfrm>
          <a:off x="3023562" y="1944281"/>
          <a:ext cx="1441393" cy="14413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Rain Attenuation </a:t>
          </a:r>
        </a:p>
      </dsp:txBody>
      <dsp:txXfrm>
        <a:off x="3234649" y="2155368"/>
        <a:ext cx="1019219" cy="1019219"/>
      </dsp:txXfrm>
    </dsp:sp>
    <dsp:sp modelId="{95892B53-BCD5-4376-82BD-697E35E6780A}">
      <dsp:nvSpPr>
        <dsp:cNvPr id="0" name=""/>
        <dsp:cNvSpPr/>
      </dsp:nvSpPr>
      <dsp:spPr>
        <a:xfrm rot="10800000">
          <a:off x="1627503" y="2459579"/>
          <a:ext cx="1319275" cy="41079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CA096-F68C-4BAB-8C6B-7D98806A5B3E}">
      <dsp:nvSpPr>
        <dsp:cNvPr id="0" name=""/>
        <dsp:cNvSpPr/>
      </dsp:nvSpPr>
      <dsp:spPr>
        <a:xfrm>
          <a:off x="942841" y="2117249"/>
          <a:ext cx="1369323" cy="109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Rain Rate</a:t>
          </a:r>
        </a:p>
      </dsp:txBody>
      <dsp:txXfrm>
        <a:off x="974926" y="2149334"/>
        <a:ext cx="1305153" cy="1031289"/>
      </dsp:txXfrm>
    </dsp:sp>
    <dsp:sp modelId="{23FA05BF-8FBE-4160-86E8-A18DD9FE5CA4}">
      <dsp:nvSpPr>
        <dsp:cNvPr id="0" name=""/>
        <dsp:cNvSpPr/>
      </dsp:nvSpPr>
      <dsp:spPr>
        <a:xfrm rot="13500000">
          <a:off x="2054283" y="1429242"/>
          <a:ext cx="1319275" cy="41079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F1B63-45E5-42F7-902A-05B7DABAA378}">
      <dsp:nvSpPr>
        <dsp:cNvPr id="0" name=""/>
        <dsp:cNvSpPr/>
      </dsp:nvSpPr>
      <dsp:spPr>
        <a:xfrm>
          <a:off x="1562825" y="620476"/>
          <a:ext cx="1369323" cy="109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Frequency</a:t>
          </a:r>
        </a:p>
      </dsp:txBody>
      <dsp:txXfrm>
        <a:off x="1594910" y="652561"/>
        <a:ext cx="1305153" cy="1031289"/>
      </dsp:txXfrm>
    </dsp:sp>
    <dsp:sp modelId="{C9CB579D-23BC-4508-AA9E-6DA7E25225DE}">
      <dsp:nvSpPr>
        <dsp:cNvPr id="0" name=""/>
        <dsp:cNvSpPr/>
      </dsp:nvSpPr>
      <dsp:spPr>
        <a:xfrm rot="16200000">
          <a:off x="3084621" y="1002462"/>
          <a:ext cx="1319275" cy="41079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5A877-9DBB-4923-BA3E-348A133A14CF}">
      <dsp:nvSpPr>
        <dsp:cNvPr id="0" name=""/>
        <dsp:cNvSpPr/>
      </dsp:nvSpPr>
      <dsp:spPr>
        <a:xfrm>
          <a:off x="3059597" y="493"/>
          <a:ext cx="1369323" cy="109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Polarization</a:t>
          </a:r>
          <a:r>
            <a:rPr lang="en-US" sz="1800" kern="1200" dirty="0"/>
            <a:t> </a:t>
          </a:r>
        </a:p>
      </dsp:txBody>
      <dsp:txXfrm>
        <a:off x="3091682" y="32578"/>
        <a:ext cx="1305153" cy="1031289"/>
      </dsp:txXfrm>
    </dsp:sp>
    <dsp:sp modelId="{46420BE2-64B3-4F06-813C-0D9CB8C54C92}">
      <dsp:nvSpPr>
        <dsp:cNvPr id="0" name=""/>
        <dsp:cNvSpPr/>
      </dsp:nvSpPr>
      <dsp:spPr>
        <a:xfrm rot="18900000">
          <a:off x="4114959" y="1429242"/>
          <a:ext cx="1319275" cy="41079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1585B-7B47-45FA-9BA7-EE90904CAE81}">
      <dsp:nvSpPr>
        <dsp:cNvPr id="0" name=""/>
        <dsp:cNvSpPr/>
      </dsp:nvSpPr>
      <dsp:spPr>
        <a:xfrm>
          <a:off x="4556369" y="620476"/>
          <a:ext cx="1369323" cy="109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Elevation angle</a:t>
          </a:r>
        </a:p>
      </dsp:txBody>
      <dsp:txXfrm>
        <a:off x="4588454" y="652561"/>
        <a:ext cx="1305153" cy="1031289"/>
      </dsp:txXfrm>
    </dsp:sp>
    <dsp:sp modelId="{C24D442D-2D6E-4E35-9055-45B9C8A8D918}">
      <dsp:nvSpPr>
        <dsp:cNvPr id="0" name=""/>
        <dsp:cNvSpPr/>
      </dsp:nvSpPr>
      <dsp:spPr>
        <a:xfrm>
          <a:off x="4541738" y="2459579"/>
          <a:ext cx="1319275" cy="41079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A57BE-2EE0-4276-BD8B-D8F1A4791566}">
      <dsp:nvSpPr>
        <dsp:cNvPr id="0" name=""/>
        <dsp:cNvSpPr/>
      </dsp:nvSpPr>
      <dsp:spPr>
        <a:xfrm>
          <a:off x="5176352" y="2117249"/>
          <a:ext cx="1369323" cy="109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Path Length</a:t>
          </a:r>
        </a:p>
      </dsp:txBody>
      <dsp:txXfrm>
        <a:off x="5208437" y="2149334"/>
        <a:ext cx="1305153" cy="10312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10C93-A19C-461E-9959-F2FC3431D70B}">
      <dsp:nvSpPr>
        <dsp:cNvPr id="0" name=""/>
        <dsp:cNvSpPr/>
      </dsp:nvSpPr>
      <dsp:spPr>
        <a:xfrm>
          <a:off x="0" y="1596573"/>
          <a:ext cx="74705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2DE1D-F4F5-489B-8E9D-6E92874049DF}">
      <dsp:nvSpPr>
        <dsp:cNvPr id="0" name=""/>
        <dsp:cNvSpPr/>
      </dsp:nvSpPr>
      <dsp:spPr>
        <a:xfrm>
          <a:off x="373529" y="1271853"/>
          <a:ext cx="522941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BCSCL (Bangladesh Communication Satellite Company Limited)</a:t>
          </a:r>
        </a:p>
      </dsp:txBody>
      <dsp:txXfrm>
        <a:off x="405232" y="1303556"/>
        <a:ext cx="5166005" cy="586034"/>
      </dsp:txXfrm>
    </dsp:sp>
    <dsp:sp modelId="{DC6B4BC8-86B5-492F-92FB-60F52F3C5B62}">
      <dsp:nvSpPr>
        <dsp:cNvPr id="0" name=""/>
        <dsp:cNvSpPr/>
      </dsp:nvSpPr>
      <dsp:spPr>
        <a:xfrm>
          <a:off x="0" y="2594493"/>
          <a:ext cx="74705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7CAA6-9CD0-42A7-8413-B1EAA1C53D14}">
      <dsp:nvSpPr>
        <dsp:cNvPr id="0" name=""/>
        <dsp:cNvSpPr/>
      </dsp:nvSpPr>
      <dsp:spPr>
        <a:xfrm>
          <a:off x="373529" y="2269773"/>
          <a:ext cx="522941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BMD (Bangladesh Meteorological Department)</a:t>
          </a:r>
        </a:p>
      </dsp:txBody>
      <dsp:txXfrm>
        <a:off x="405232" y="2301476"/>
        <a:ext cx="5166005" cy="586034"/>
      </dsp:txXfrm>
    </dsp:sp>
    <dsp:sp modelId="{B4706F71-EDE0-415C-BE3F-F060611B0D65}">
      <dsp:nvSpPr>
        <dsp:cNvPr id="0" name=""/>
        <dsp:cNvSpPr/>
      </dsp:nvSpPr>
      <dsp:spPr>
        <a:xfrm>
          <a:off x="0" y="3592413"/>
          <a:ext cx="74705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9DB5A-4AB4-41FC-A504-A769A1B67DEA}">
      <dsp:nvSpPr>
        <dsp:cNvPr id="0" name=""/>
        <dsp:cNvSpPr/>
      </dsp:nvSpPr>
      <dsp:spPr>
        <a:xfrm>
          <a:off x="373529" y="3267693"/>
          <a:ext cx="522941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Align timestamps from BCSCL and BMD</a:t>
          </a:r>
        </a:p>
      </dsp:txBody>
      <dsp:txXfrm>
        <a:off x="405232" y="3299396"/>
        <a:ext cx="5166005" cy="5860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95557-5084-4FC8-875F-6D7882620351}">
      <dsp:nvSpPr>
        <dsp:cNvPr id="0" name=""/>
        <dsp:cNvSpPr/>
      </dsp:nvSpPr>
      <dsp:spPr>
        <a:xfrm>
          <a:off x="2487758" y="2535124"/>
          <a:ext cx="1724106" cy="17241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Cloud/Fog Attenuation</a:t>
          </a:r>
        </a:p>
      </dsp:txBody>
      <dsp:txXfrm>
        <a:off x="2740247" y="2787613"/>
        <a:ext cx="1219128" cy="1219128"/>
      </dsp:txXfrm>
    </dsp:sp>
    <dsp:sp modelId="{907184BC-A03B-40B5-B12D-80AEA2C2D66F}">
      <dsp:nvSpPr>
        <dsp:cNvPr id="0" name=""/>
        <dsp:cNvSpPr/>
      </dsp:nvSpPr>
      <dsp:spPr>
        <a:xfrm rot="10800000">
          <a:off x="819463" y="3151492"/>
          <a:ext cx="1576539" cy="49137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268B7-DDFD-4E8A-B765-A662CD9786AE}">
      <dsp:nvSpPr>
        <dsp:cNvPr id="0" name=""/>
        <dsp:cNvSpPr/>
      </dsp:nvSpPr>
      <dsp:spPr>
        <a:xfrm>
          <a:off x="512" y="2742016"/>
          <a:ext cx="1637901" cy="1310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Frequency</a:t>
          </a:r>
        </a:p>
      </dsp:txBody>
      <dsp:txXfrm>
        <a:off x="38890" y="2780394"/>
        <a:ext cx="1561145" cy="1233564"/>
      </dsp:txXfrm>
    </dsp:sp>
    <dsp:sp modelId="{2ED50800-8CF0-44EC-9952-899EC5E70705}">
      <dsp:nvSpPr>
        <dsp:cNvPr id="0" name=""/>
        <dsp:cNvSpPr/>
      </dsp:nvSpPr>
      <dsp:spPr>
        <a:xfrm rot="13500000">
          <a:off x="1329706" y="1919656"/>
          <a:ext cx="1576539" cy="49137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835DD-6FA7-4AE5-A115-66D3AA164618}">
      <dsp:nvSpPr>
        <dsp:cNvPr id="0" name=""/>
        <dsp:cNvSpPr/>
      </dsp:nvSpPr>
      <dsp:spPr>
        <a:xfrm>
          <a:off x="741634" y="952790"/>
          <a:ext cx="1637901" cy="1310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Liquid Water Temperature in Clouds</a:t>
          </a:r>
        </a:p>
      </dsp:txBody>
      <dsp:txXfrm>
        <a:off x="780012" y="991168"/>
        <a:ext cx="1561145" cy="1233564"/>
      </dsp:txXfrm>
    </dsp:sp>
    <dsp:sp modelId="{BD07ACDA-A052-4144-AA52-ECEE5C5EDD1D}">
      <dsp:nvSpPr>
        <dsp:cNvPr id="0" name=""/>
        <dsp:cNvSpPr/>
      </dsp:nvSpPr>
      <dsp:spPr>
        <a:xfrm rot="16200000">
          <a:off x="2561542" y="1409413"/>
          <a:ext cx="1576539" cy="49137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E3823-38AB-4438-9900-FAF837C96E4E}">
      <dsp:nvSpPr>
        <dsp:cNvPr id="0" name=""/>
        <dsp:cNvSpPr/>
      </dsp:nvSpPr>
      <dsp:spPr>
        <a:xfrm>
          <a:off x="2530861" y="211668"/>
          <a:ext cx="1637901" cy="1310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Liquid Water Density in Clouds</a:t>
          </a:r>
        </a:p>
      </dsp:txBody>
      <dsp:txXfrm>
        <a:off x="2569239" y="250046"/>
        <a:ext cx="1561145" cy="1233564"/>
      </dsp:txXfrm>
    </dsp:sp>
    <dsp:sp modelId="{408899F1-6942-452F-9572-B86F1878BF31}">
      <dsp:nvSpPr>
        <dsp:cNvPr id="0" name=""/>
        <dsp:cNvSpPr/>
      </dsp:nvSpPr>
      <dsp:spPr>
        <a:xfrm rot="18900000">
          <a:off x="3793378" y="1919656"/>
          <a:ext cx="1576539" cy="49137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082C-697C-440C-9D5E-0542251A034B}">
      <dsp:nvSpPr>
        <dsp:cNvPr id="0" name=""/>
        <dsp:cNvSpPr/>
      </dsp:nvSpPr>
      <dsp:spPr>
        <a:xfrm>
          <a:off x="4320088" y="952790"/>
          <a:ext cx="1637901" cy="1310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Cloud Base Height (Assumption)</a:t>
          </a:r>
        </a:p>
      </dsp:txBody>
      <dsp:txXfrm>
        <a:off x="4358466" y="991168"/>
        <a:ext cx="1561145" cy="1233564"/>
      </dsp:txXfrm>
    </dsp:sp>
    <dsp:sp modelId="{AB02E5CE-7C13-4928-859A-0CB3A7C221FD}">
      <dsp:nvSpPr>
        <dsp:cNvPr id="0" name=""/>
        <dsp:cNvSpPr/>
      </dsp:nvSpPr>
      <dsp:spPr>
        <a:xfrm>
          <a:off x="4303621" y="3151492"/>
          <a:ext cx="1576539" cy="49137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23B31-B162-439B-AAAD-D052E58931F9}">
      <dsp:nvSpPr>
        <dsp:cNvPr id="0" name=""/>
        <dsp:cNvSpPr/>
      </dsp:nvSpPr>
      <dsp:spPr>
        <a:xfrm>
          <a:off x="5061210" y="2742016"/>
          <a:ext cx="1637901" cy="13103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Elevation Angle</a:t>
          </a:r>
        </a:p>
      </dsp:txBody>
      <dsp:txXfrm>
        <a:off x="5099588" y="2780394"/>
        <a:ext cx="1561145" cy="1233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6BB62-DC0C-4719-B6CD-75CC55E6FE0F}">
      <dsp:nvSpPr>
        <dsp:cNvPr id="0" name=""/>
        <dsp:cNvSpPr/>
      </dsp:nvSpPr>
      <dsp:spPr>
        <a:xfrm>
          <a:off x="880587" y="1595"/>
          <a:ext cx="1704234" cy="1491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Attenuation due to Oxygen</a:t>
          </a:r>
        </a:p>
      </dsp:txBody>
      <dsp:txXfrm>
        <a:off x="1130166" y="220068"/>
        <a:ext cx="1205076" cy="1054882"/>
      </dsp:txXfrm>
    </dsp:sp>
    <dsp:sp modelId="{C6D28A9D-4A2B-4686-964B-8CD8A28A1029}">
      <dsp:nvSpPr>
        <dsp:cNvPr id="0" name=""/>
        <dsp:cNvSpPr/>
      </dsp:nvSpPr>
      <dsp:spPr>
        <a:xfrm>
          <a:off x="1300074" y="1614560"/>
          <a:ext cx="865260" cy="86526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414764" y="1945435"/>
        <a:ext cx="635880" cy="203510"/>
      </dsp:txXfrm>
    </dsp:sp>
    <dsp:sp modelId="{B93C8926-F55E-4B9E-A2FF-CC76A6D95EDF}">
      <dsp:nvSpPr>
        <dsp:cNvPr id="0" name=""/>
        <dsp:cNvSpPr/>
      </dsp:nvSpPr>
      <dsp:spPr>
        <a:xfrm>
          <a:off x="871621" y="2600957"/>
          <a:ext cx="1722166" cy="1491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Attenuation due to Water Vapor</a:t>
          </a:r>
        </a:p>
      </dsp:txBody>
      <dsp:txXfrm>
        <a:off x="1123826" y="2819430"/>
        <a:ext cx="1217756" cy="1054882"/>
      </dsp:txXfrm>
    </dsp:sp>
    <dsp:sp modelId="{30B97143-7AFD-4420-AE4A-A998922184A8}">
      <dsp:nvSpPr>
        <dsp:cNvPr id="0" name=""/>
        <dsp:cNvSpPr/>
      </dsp:nvSpPr>
      <dsp:spPr>
        <a:xfrm>
          <a:off x="2817562" y="1769710"/>
          <a:ext cx="474401" cy="554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817562" y="1880702"/>
        <a:ext cx="332081" cy="332976"/>
      </dsp:txXfrm>
    </dsp:sp>
    <dsp:sp modelId="{2B40283C-D157-4561-B0A9-A63E5B4A10BA}">
      <dsp:nvSpPr>
        <dsp:cNvPr id="0" name=""/>
        <dsp:cNvSpPr/>
      </dsp:nvSpPr>
      <dsp:spPr>
        <a:xfrm>
          <a:off x="3488885" y="653181"/>
          <a:ext cx="2599093" cy="2788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</a:rPr>
            <a:t>Total Atmospheric Attenuation</a:t>
          </a:r>
        </a:p>
      </dsp:txBody>
      <dsp:txXfrm>
        <a:off x="3869513" y="1061477"/>
        <a:ext cx="1837837" cy="19714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494BA-BF71-46A1-A6F0-3240F6287C60}">
      <dsp:nvSpPr>
        <dsp:cNvPr id="0" name=""/>
        <dsp:cNvSpPr/>
      </dsp:nvSpPr>
      <dsp:spPr>
        <a:xfrm>
          <a:off x="1764762" y="2418969"/>
          <a:ext cx="1305440" cy="1305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Oxygen Attenuation</a:t>
          </a:r>
        </a:p>
      </dsp:txBody>
      <dsp:txXfrm>
        <a:off x="1955939" y="2610146"/>
        <a:ext cx="923086" cy="923086"/>
      </dsp:txXfrm>
    </dsp:sp>
    <dsp:sp modelId="{038F7057-BBAF-41E4-980A-DBC844288DC4}">
      <dsp:nvSpPr>
        <dsp:cNvPr id="0" name=""/>
        <dsp:cNvSpPr/>
      </dsp:nvSpPr>
      <dsp:spPr>
        <a:xfrm rot="11700000">
          <a:off x="601459" y="2551906"/>
          <a:ext cx="1140844" cy="372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A4D63-BABE-48E4-9EFC-961945EC2B9D}">
      <dsp:nvSpPr>
        <dsp:cNvPr id="0" name=""/>
        <dsp:cNvSpPr/>
      </dsp:nvSpPr>
      <dsp:spPr>
        <a:xfrm>
          <a:off x="812" y="2094228"/>
          <a:ext cx="1240168" cy="992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Frequency</a:t>
          </a:r>
        </a:p>
      </dsp:txBody>
      <dsp:txXfrm>
        <a:off x="29871" y="2123287"/>
        <a:ext cx="1182050" cy="934016"/>
      </dsp:txXfrm>
    </dsp:sp>
    <dsp:sp modelId="{E3F7D4E8-3F57-4C9C-9309-5064778047C9}">
      <dsp:nvSpPr>
        <dsp:cNvPr id="0" name=""/>
        <dsp:cNvSpPr/>
      </dsp:nvSpPr>
      <dsp:spPr>
        <a:xfrm rot="14700000">
          <a:off x="1302076" y="1716943"/>
          <a:ext cx="1140844" cy="372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1F6F4-4672-44FF-98E7-035224A630B1}">
      <dsp:nvSpPr>
        <dsp:cNvPr id="0" name=""/>
        <dsp:cNvSpPr/>
      </dsp:nvSpPr>
      <dsp:spPr>
        <a:xfrm>
          <a:off x="1011343" y="889923"/>
          <a:ext cx="1240168" cy="992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Dry Air Pressure (Partial)</a:t>
          </a:r>
        </a:p>
      </dsp:txBody>
      <dsp:txXfrm>
        <a:off x="1040402" y="918982"/>
        <a:ext cx="1182050" cy="934016"/>
      </dsp:txXfrm>
    </dsp:sp>
    <dsp:sp modelId="{6C379C8E-EA52-4A86-9F26-86CC2C57CBAB}">
      <dsp:nvSpPr>
        <dsp:cNvPr id="0" name=""/>
        <dsp:cNvSpPr/>
      </dsp:nvSpPr>
      <dsp:spPr>
        <a:xfrm rot="17700000">
          <a:off x="2392043" y="1716943"/>
          <a:ext cx="1140844" cy="372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FC878-D7BB-4B41-871C-A3CB1BD22173}">
      <dsp:nvSpPr>
        <dsp:cNvPr id="0" name=""/>
        <dsp:cNvSpPr/>
      </dsp:nvSpPr>
      <dsp:spPr>
        <a:xfrm>
          <a:off x="2583452" y="889923"/>
          <a:ext cx="1240168" cy="992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Water Vapor Pressure (Partial)</a:t>
          </a:r>
        </a:p>
      </dsp:txBody>
      <dsp:txXfrm>
        <a:off x="2612511" y="918982"/>
        <a:ext cx="1182050" cy="934016"/>
      </dsp:txXfrm>
    </dsp:sp>
    <dsp:sp modelId="{8FE02B6E-A042-4CE0-9408-88BD298FEDFB}">
      <dsp:nvSpPr>
        <dsp:cNvPr id="0" name=""/>
        <dsp:cNvSpPr/>
      </dsp:nvSpPr>
      <dsp:spPr>
        <a:xfrm rot="20700000">
          <a:off x="3092661" y="2551906"/>
          <a:ext cx="1140844" cy="372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886E3-4246-45FB-8E94-8A0700CBBE3B}">
      <dsp:nvSpPr>
        <dsp:cNvPr id="0" name=""/>
        <dsp:cNvSpPr/>
      </dsp:nvSpPr>
      <dsp:spPr>
        <a:xfrm>
          <a:off x="3593984" y="2094228"/>
          <a:ext cx="1240168" cy="992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Elevation Angle</a:t>
          </a:r>
        </a:p>
      </dsp:txBody>
      <dsp:txXfrm>
        <a:off x="3623043" y="2123287"/>
        <a:ext cx="1182050" cy="9340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55025-7A34-4663-8CDF-BD53A053AFA4}">
      <dsp:nvSpPr>
        <dsp:cNvPr id="0" name=""/>
        <dsp:cNvSpPr/>
      </dsp:nvSpPr>
      <dsp:spPr>
        <a:xfrm>
          <a:off x="495854" y="0"/>
          <a:ext cx="4228853" cy="422885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6CA05-171A-4189-AA24-2A47A707CAEF}">
      <dsp:nvSpPr>
        <dsp:cNvPr id="0" name=""/>
        <dsp:cNvSpPr/>
      </dsp:nvSpPr>
      <dsp:spPr>
        <a:xfrm>
          <a:off x="2817494" y="425156"/>
          <a:ext cx="2748754" cy="10010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Teten’s</a:t>
          </a:r>
          <a:r>
            <a:rPr lang="en-US" sz="2600" kern="1200" dirty="0"/>
            <a:t> Equation</a:t>
          </a:r>
        </a:p>
      </dsp:txBody>
      <dsp:txXfrm>
        <a:off x="2866361" y="474023"/>
        <a:ext cx="2651020" cy="903314"/>
      </dsp:txXfrm>
    </dsp:sp>
    <dsp:sp modelId="{85171B61-9F9D-4344-ADA8-3AD7FBDD7661}">
      <dsp:nvSpPr>
        <dsp:cNvPr id="0" name=""/>
        <dsp:cNvSpPr/>
      </dsp:nvSpPr>
      <dsp:spPr>
        <a:xfrm>
          <a:off x="2817494" y="1551336"/>
          <a:ext cx="2748754" cy="10010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Magnus Formula</a:t>
          </a:r>
        </a:p>
      </dsp:txBody>
      <dsp:txXfrm>
        <a:off x="2866361" y="1600203"/>
        <a:ext cx="2651020" cy="903314"/>
      </dsp:txXfrm>
    </dsp:sp>
    <dsp:sp modelId="{785225DB-90DC-4026-A5DC-27F01E324803}">
      <dsp:nvSpPr>
        <dsp:cNvPr id="0" name=""/>
        <dsp:cNvSpPr/>
      </dsp:nvSpPr>
      <dsp:spPr>
        <a:xfrm>
          <a:off x="2817494" y="2677516"/>
          <a:ext cx="2748754" cy="10010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Goff-</a:t>
          </a:r>
          <a:r>
            <a:rPr lang="en-US" sz="2600" kern="1200" dirty="0" err="1"/>
            <a:t>Gratch</a:t>
          </a:r>
          <a:r>
            <a:rPr lang="en-US" sz="2600" kern="1200" dirty="0"/>
            <a:t> Formula</a:t>
          </a:r>
        </a:p>
      </dsp:txBody>
      <dsp:txXfrm>
        <a:off x="2866361" y="2726383"/>
        <a:ext cx="2651020" cy="90331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1C82F-1333-4759-89C0-0C1C6C534B9F}">
      <dsp:nvSpPr>
        <dsp:cNvPr id="0" name=""/>
        <dsp:cNvSpPr/>
      </dsp:nvSpPr>
      <dsp:spPr>
        <a:xfrm>
          <a:off x="2425156" y="2587577"/>
          <a:ext cx="1598298" cy="15982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Water Vapor Attenuation</a:t>
          </a:r>
        </a:p>
      </dsp:txBody>
      <dsp:txXfrm>
        <a:off x="2659221" y="2821642"/>
        <a:ext cx="1130168" cy="1130168"/>
      </dsp:txXfrm>
    </dsp:sp>
    <dsp:sp modelId="{E17F1702-DBA4-4B33-B45C-65C60D8B98A1}">
      <dsp:nvSpPr>
        <dsp:cNvPr id="0" name=""/>
        <dsp:cNvSpPr/>
      </dsp:nvSpPr>
      <dsp:spPr>
        <a:xfrm rot="10800000">
          <a:off x="561161" y="3158969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82377-0500-475A-8306-0F9B0266079E}">
      <dsp:nvSpPr>
        <dsp:cNvPr id="0" name=""/>
        <dsp:cNvSpPr/>
      </dsp:nvSpPr>
      <dsp:spPr>
        <a:xfrm>
          <a:off x="1756" y="2939203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Frequency</a:t>
          </a:r>
        </a:p>
      </dsp:txBody>
      <dsp:txXfrm>
        <a:off x="27971" y="2965418"/>
        <a:ext cx="1066378" cy="842617"/>
      </dsp:txXfrm>
    </dsp:sp>
    <dsp:sp modelId="{5A839E8E-0D69-4DFD-889A-DF1B8CAE65D0}">
      <dsp:nvSpPr>
        <dsp:cNvPr id="0" name=""/>
        <dsp:cNvSpPr/>
      </dsp:nvSpPr>
      <dsp:spPr>
        <a:xfrm rot="12600000">
          <a:off x="799958" y="2267765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3487B-789D-4137-ACE5-A6E2115390D6}">
      <dsp:nvSpPr>
        <dsp:cNvPr id="0" name=""/>
        <dsp:cNvSpPr/>
      </dsp:nvSpPr>
      <dsp:spPr>
        <a:xfrm>
          <a:off x="358550" y="1607630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Surface Temperature</a:t>
          </a:r>
        </a:p>
      </dsp:txBody>
      <dsp:txXfrm>
        <a:off x="384765" y="1633845"/>
        <a:ext cx="1066378" cy="842617"/>
      </dsp:txXfrm>
    </dsp:sp>
    <dsp:sp modelId="{B28A2A54-FE19-4ECD-B2D7-C0F52573AAAF}">
      <dsp:nvSpPr>
        <dsp:cNvPr id="0" name=""/>
        <dsp:cNvSpPr/>
      </dsp:nvSpPr>
      <dsp:spPr>
        <a:xfrm rot="14400000">
          <a:off x="1452364" y="1615359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E4BF9-8B5C-4F7F-9E3F-237941E4F54D}">
      <dsp:nvSpPr>
        <dsp:cNvPr id="0" name=""/>
        <dsp:cNvSpPr/>
      </dsp:nvSpPr>
      <dsp:spPr>
        <a:xfrm>
          <a:off x="1333329" y="632851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Total Surface Pressure</a:t>
          </a:r>
        </a:p>
      </dsp:txBody>
      <dsp:txXfrm>
        <a:off x="1359544" y="659066"/>
        <a:ext cx="1066378" cy="842617"/>
      </dsp:txXfrm>
    </dsp:sp>
    <dsp:sp modelId="{8E6E7305-8938-4E5C-A958-EAECA76837FB}">
      <dsp:nvSpPr>
        <dsp:cNvPr id="0" name=""/>
        <dsp:cNvSpPr/>
      </dsp:nvSpPr>
      <dsp:spPr>
        <a:xfrm rot="16200000">
          <a:off x="2343568" y="1376562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533B3-2541-476C-987B-E2EB3481EEB7}">
      <dsp:nvSpPr>
        <dsp:cNvPr id="0" name=""/>
        <dsp:cNvSpPr/>
      </dsp:nvSpPr>
      <dsp:spPr>
        <a:xfrm>
          <a:off x="2664901" y="276058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Absolute Humidity</a:t>
          </a:r>
        </a:p>
      </dsp:txBody>
      <dsp:txXfrm>
        <a:off x="2691116" y="302273"/>
        <a:ext cx="1066378" cy="842617"/>
      </dsp:txXfrm>
    </dsp:sp>
    <dsp:sp modelId="{B8B3F865-B4CD-479F-BAF4-F2777946C947}">
      <dsp:nvSpPr>
        <dsp:cNvPr id="0" name=""/>
        <dsp:cNvSpPr/>
      </dsp:nvSpPr>
      <dsp:spPr>
        <a:xfrm rot="18000000">
          <a:off x="3234771" y="1615359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71B7A-F0C5-494F-AD17-04659BEFEFCD}">
      <dsp:nvSpPr>
        <dsp:cNvPr id="0" name=""/>
        <dsp:cNvSpPr/>
      </dsp:nvSpPr>
      <dsp:spPr>
        <a:xfrm>
          <a:off x="3996473" y="632851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Dry Air Pressure</a:t>
          </a:r>
        </a:p>
      </dsp:txBody>
      <dsp:txXfrm>
        <a:off x="4022688" y="659066"/>
        <a:ext cx="1066378" cy="842617"/>
      </dsp:txXfrm>
    </dsp:sp>
    <dsp:sp modelId="{FFB851C2-1C47-4156-BE51-39C6DD0B5D72}">
      <dsp:nvSpPr>
        <dsp:cNvPr id="0" name=""/>
        <dsp:cNvSpPr/>
      </dsp:nvSpPr>
      <dsp:spPr>
        <a:xfrm rot="19800000">
          <a:off x="3887177" y="2267765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3417-C085-410F-AD7C-2C0739F27D85}">
      <dsp:nvSpPr>
        <dsp:cNvPr id="0" name=""/>
        <dsp:cNvSpPr/>
      </dsp:nvSpPr>
      <dsp:spPr>
        <a:xfrm>
          <a:off x="4971252" y="1607630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Water Vapor Pressure</a:t>
          </a:r>
        </a:p>
      </dsp:txBody>
      <dsp:txXfrm>
        <a:off x="4997467" y="1633845"/>
        <a:ext cx="1066378" cy="842617"/>
      </dsp:txXfrm>
    </dsp:sp>
    <dsp:sp modelId="{16A5FE4F-C7CC-4A65-B010-827091A9C2FC}">
      <dsp:nvSpPr>
        <dsp:cNvPr id="0" name=""/>
        <dsp:cNvSpPr/>
      </dsp:nvSpPr>
      <dsp:spPr>
        <a:xfrm>
          <a:off x="4125975" y="3158969"/>
          <a:ext cx="1761475" cy="45551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66F1B-C535-4677-AF9A-623C228352BC}">
      <dsp:nvSpPr>
        <dsp:cNvPr id="0" name=""/>
        <dsp:cNvSpPr/>
      </dsp:nvSpPr>
      <dsp:spPr>
        <a:xfrm>
          <a:off x="5328046" y="2939203"/>
          <a:ext cx="1118808" cy="895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Elevation Angle</a:t>
          </a:r>
        </a:p>
      </dsp:txBody>
      <dsp:txXfrm>
        <a:off x="5354261" y="2965418"/>
        <a:ext cx="1066378" cy="84261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FC6E3-D602-4101-9AAD-772C89617B99}">
      <dsp:nvSpPr>
        <dsp:cNvPr id="0" name=""/>
        <dsp:cNvSpPr/>
      </dsp:nvSpPr>
      <dsp:spPr>
        <a:xfrm rot="5400000">
          <a:off x="345168" y="2670949"/>
          <a:ext cx="1027705" cy="17100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7DF8B-010B-46E8-A510-351A6FA5274C}">
      <dsp:nvSpPr>
        <dsp:cNvPr id="0" name=""/>
        <dsp:cNvSpPr/>
      </dsp:nvSpPr>
      <dsp:spPr>
        <a:xfrm>
          <a:off x="173619" y="3181894"/>
          <a:ext cx="1543868" cy="135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Rain Attenuation</a:t>
          </a:r>
        </a:p>
      </dsp:txBody>
      <dsp:txXfrm>
        <a:off x="173619" y="3181894"/>
        <a:ext cx="1543868" cy="1353291"/>
      </dsp:txXfrm>
    </dsp:sp>
    <dsp:sp modelId="{E01E37F3-2D3B-4C2C-BC7D-4E6B95EE9BBF}">
      <dsp:nvSpPr>
        <dsp:cNvPr id="0" name=""/>
        <dsp:cNvSpPr/>
      </dsp:nvSpPr>
      <dsp:spPr>
        <a:xfrm>
          <a:off x="1426192" y="2545051"/>
          <a:ext cx="291296" cy="29129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F7AB-1D6D-40FF-899B-316D4720D2EA}">
      <dsp:nvSpPr>
        <dsp:cNvPr id="0" name=""/>
        <dsp:cNvSpPr/>
      </dsp:nvSpPr>
      <dsp:spPr>
        <a:xfrm rot="5400000">
          <a:off x="2235166" y="2203267"/>
          <a:ext cx="1027705" cy="17100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4FAF3-BF3B-430A-B3EB-BCD1C3623814}">
      <dsp:nvSpPr>
        <dsp:cNvPr id="0" name=""/>
        <dsp:cNvSpPr/>
      </dsp:nvSpPr>
      <dsp:spPr>
        <a:xfrm>
          <a:off x="2063616" y="2714213"/>
          <a:ext cx="1543868" cy="135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Cloud Attenuation</a:t>
          </a:r>
        </a:p>
      </dsp:txBody>
      <dsp:txXfrm>
        <a:off x="2063616" y="2714213"/>
        <a:ext cx="1543868" cy="1353291"/>
      </dsp:txXfrm>
    </dsp:sp>
    <dsp:sp modelId="{A40DE24C-4F1E-44BF-B7E2-3529C8748190}">
      <dsp:nvSpPr>
        <dsp:cNvPr id="0" name=""/>
        <dsp:cNvSpPr/>
      </dsp:nvSpPr>
      <dsp:spPr>
        <a:xfrm>
          <a:off x="3316189" y="2077369"/>
          <a:ext cx="291296" cy="29129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C531F-6904-4EFE-B330-BD4386C6A1C0}">
      <dsp:nvSpPr>
        <dsp:cNvPr id="0" name=""/>
        <dsp:cNvSpPr/>
      </dsp:nvSpPr>
      <dsp:spPr>
        <a:xfrm rot="5400000">
          <a:off x="4125163" y="1735586"/>
          <a:ext cx="1027705" cy="17100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45003-4CF4-4AF6-A56E-633E71C08E46}">
      <dsp:nvSpPr>
        <dsp:cNvPr id="0" name=""/>
        <dsp:cNvSpPr/>
      </dsp:nvSpPr>
      <dsp:spPr>
        <a:xfrm>
          <a:off x="3953613" y="2246531"/>
          <a:ext cx="1543868" cy="135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Atmospheric Attenuation</a:t>
          </a:r>
        </a:p>
      </dsp:txBody>
      <dsp:txXfrm>
        <a:off x="3953613" y="2246531"/>
        <a:ext cx="1543868" cy="1353291"/>
      </dsp:txXfrm>
    </dsp:sp>
    <dsp:sp modelId="{867EE824-3FC8-4DD7-BABC-03D0F0B3CEF0}">
      <dsp:nvSpPr>
        <dsp:cNvPr id="0" name=""/>
        <dsp:cNvSpPr/>
      </dsp:nvSpPr>
      <dsp:spPr>
        <a:xfrm>
          <a:off x="5206186" y="1609688"/>
          <a:ext cx="291296" cy="29129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63E62-6B35-452B-8EB4-134F26AC61AC}">
      <dsp:nvSpPr>
        <dsp:cNvPr id="0" name=""/>
        <dsp:cNvSpPr/>
      </dsp:nvSpPr>
      <dsp:spPr>
        <a:xfrm rot="5400000">
          <a:off x="6015160" y="1267904"/>
          <a:ext cx="1027705" cy="17100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2C726-7E5B-4DD3-AB46-4206DC372FC6}">
      <dsp:nvSpPr>
        <dsp:cNvPr id="0" name=""/>
        <dsp:cNvSpPr/>
      </dsp:nvSpPr>
      <dsp:spPr>
        <a:xfrm>
          <a:off x="5843610" y="1778849"/>
          <a:ext cx="1543868" cy="135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Free Space Path Loss</a:t>
          </a:r>
        </a:p>
      </dsp:txBody>
      <dsp:txXfrm>
        <a:off x="5843610" y="1778849"/>
        <a:ext cx="1543868" cy="1353291"/>
      </dsp:txXfrm>
    </dsp:sp>
    <dsp:sp modelId="{2DE7AC1D-6E8A-4EA0-96D6-B9E62FE28BDC}">
      <dsp:nvSpPr>
        <dsp:cNvPr id="0" name=""/>
        <dsp:cNvSpPr/>
      </dsp:nvSpPr>
      <dsp:spPr>
        <a:xfrm>
          <a:off x="7096183" y="1142006"/>
          <a:ext cx="291296" cy="29129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C5CC1-6B1F-4753-A473-D81F32000EE7}">
      <dsp:nvSpPr>
        <dsp:cNvPr id="0" name=""/>
        <dsp:cNvSpPr/>
      </dsp:nvSpPr>
      <dsp:spPr>
        <a:xfrm rot="5400000">
          <a:off x="7905157" y="800222"/>
          <a:ext cx="1027705" cy="171007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3C3DF-020B-4F62-B62B-D909F5EC43D6}">
      <dsp:nvSpPr>
        <dsp:cNvPr id="0" name=""/>
        <dsp:cNvSpPr/>
      </dsp:nvSpPr>
      <dsp:spPr>
        <a:xfrm>
          <a:off x="7733607" y="1311168"/>
          <a:ext cx="1543868" cy="135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0000"/>
              </a:solidFill>
            </a:rPr>
            <a:t>Total Attenuation</a:t>
          </a:r>
        </a:p>
      </dsp:txBody>
      <dsp:txXfrm>
        <a:off x="7733607" y="1311168"/>
        <a:ext cx="1543868" cy="1353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DA516-FBE3-4D13-991D-798C7EE5C85B}">
      <dsp:nvSpPr>
        <dsp:cNvPr id="0" name=""/>
        <dsp:cNvSpPr/>
      </dsp:nvSpPr>
      <dsp:spPr>
        <a:xfrm>
          <a:off x="0" y="2047824"/>
          <a:ext cx="111371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12915-1D6E-49B0-8C6E-DA82456D8A26}">
      <dsp:nvSpPr>
        <dsp:cNvPr id="0" name=""/>
        <dsp:cNvSpPr/>
      </dsp:nvSpPr>
      <dsp:spPr>
        <a:xfrm>
          <a:off x="556857" y="1796904"/>
          <a:ext cx="77960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671" tIns="0" rIns="29467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Predicting Path Loss Distribution of an Area From Satellite Images Using Deep Learning</a:t>
          </a:r>
        </a:p>
      </dsp:txBody>
      <dsp:txXfrm>
        <a:off x="581355" y="1821402"/>
        <a:ext cx="7747011" cy="452844"/>
      </dsp:txXfrm>
    </dsp:sp>
    <dsp:sp modelId="{4F4A5757-EAFF-49CE-A188-398503206F61}">
      <dsp:nvSpPr>
        <dsp:cNvPr id="0" name=""/>
        <dsp:cNvSpPr/>
      </dsp:nvSpPr>
      <dsp:spPr>
        <a:xfrm>
          <a:off x="0" y="2818944"/>
          <a:ext cx="111371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2FF34-1638-4C20-B7B1-D6ED746B246F}">
      <dsp:nvSpPr>
        <dsp:cNvPr id="0" name=""/>
        <dsp:cNvSpPr/>
      </dsp:nvSpPr>
      <dsp:spPr>
        <a:xfrm>
          <a:off x="556857" y="2568024"/>
          <a:ext cx="77960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671" tIns="0" rIns="29467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Path Loss Prediction Based on Machine Learning Techniques: Principle Component Analysis, Artificial Neural Network, and Gaussian Process</a:t>
          </a:r>
        </a:p>
      </dsp:txBody>
      <dsp:txXfrm>
        <a:off x="581355" y="2592522"/>
        <a:ext cx="7747011" cy="452844"/>
      </dsp:txXfrm>
    </dsp:sp>
    <dsp:sp modelId="{129D22C4-A7DB-442C-BBA7-45E44C3E5FFA}">
      <dsp:nvSpPr>
        <dsp:cNvPr id="0" name=""/>
        <dsp:cNvSpPr/>
      </dsp:nvSpPr>
      <dsp:spPr>
        <a:xfrm>
          <a:off x="0" y="3590064"/>
          <a:ext cx="1113715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FEF0D-081C-4C81-939A-FA4D849C4AF9}">
      <dsp:nvSpPr>
        <dsp:cNvPr id="0" name=""/>
        <dsp:cNvSpPr/>
      </dsp:nvSpPr>
      <dsp:spPr>
        <a:xfrm>
          <a:off x="556857" y="3339144"/>
          <a:ext cx="77960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671" tIns="0" rIns="29467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 Deep-Learning Method for Path Loss Prediction Using Geospatial Information and Path Profiles</a:t>
          </a:r>
        </a:p>
      </dsp:txBody>
      <dsp:txXfrm>
        <a:off x="581355" y="3363642"/>
        <a:ext cx="7747011" cy="452844"/>
      </dsp:txXfrm>
    </dsp:sp>
    <dsp:sp modelId="{A6F8D778-F438-4DB7-9DE1-05E475BFB310}">
      <dsp:nvSpPr>
        <dsp:cNvPr id="0" name=""/>
        <dsp:cNvSpPr/>
      </dsp:nvSpPr>
      <dsp:spPr>
        <a:xfrm>
          <a:off x="0" y="4361184"/>
          <a:ext cx="11137153" cy="670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15825-04FA-430F-87F6-595F2F6554BB}">
      <dsp:nvSpPr>
        <dsp:cNvPr id="0" name=""/>
        <dsp:cNvSpPr/>
      </dsp:nvSpPr>
      <dsp:spPr>
        <a:xfrm>
          <a:off x="556857" y="4110264"/>
          <a:ext cx="77960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671" tIns="0" rIns="29467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Real Time Prediction of Total Atmospheric Attenuation for mm-wave bands Satellite Links over Indian Region</a:t>
          </a:r>
        </a:p>
      </dsp:txBody>
      <dsp:txXfrm>
        <a:off x="581355" y="4134762"/>
        <a:ext cx="7747011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8F7BC-7613-4786-AF9B-0EFA498C261C}">
      <dsp:nvSpPr>
        <dsp:cNvPr id="0" name=""/>
        <dsp:cNvSpPr/>
      </dsp:nvSpPr>
      <dsp:spPr>
        <a:xfrm>
          <a:off x="1230555" y="0"/>
          <a:ext cx="2033195" cy="1129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Collecting Attenuation Data From BCSCL</a:t>
          </a:r>
        </a:p>
      </dsp:txBody>
      <dsp:txXfrm>
        <a:off x="1263638" y="33083"/>
        <a:ext cx="1967029" cy="1063387"/>
      </dsp:txXfrm>
    </dsp:sp>
    <dsp:sp modelId="{D43C6230-7E3A-494C-8FCA-CA616C485153}">
      <dsp:nvSpPr>
        <dsp:cNvPr id="0" name=""/>
        <dsp:cNvSpPr/>
      </dsp:nvSpPr>
      <dsp:spPr>
        <a:xfrm rot="5400000">
          <a:off x="2035361" y="1157791"/>
          <a:ext cx="423582" cy="50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094664" y="1200149"/>
        <a:ext cx="304978" cy="296507"/>
      </dsp:txXfrm>
    </dsp:sp>
    <dsp:sp modelId="{430AF23B-2AB2-4E69-BC6D-B44849009DDF}">
      <dsp:nvSpPr>
        <dsp:cNvPr id="0" name=""/>
        <dsp:cNvSpPr/>
      </dsp:nvSpPr>
      <dsp:spPr>
        <a:xfrm>
          <a:off x="1230555" y="1694329"/>
          <a:ext cx="2033195" cy="1129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Prepare Predicting Model</a:t>
          </a:r>
        </a:p>
      </dsp:txBody>
      <dsp:txXfrm>
        <a:off x="1263638" y="1727412"/>
        <a:ext cx="1967029" cy="1063387"/>
      </dsp:txXfrm>
    </dsp:sp>
    <dsp:sp modelId="{49818D78-C9B1-4BBA-BFF0-95BEB849EC66}">
      <dsp:nvSpPr>
        <dsp:cNvPr id="0" name=""/>
        <dsp:cNvSpPr/>
      </dsp:nvSpPr>
      <dsp:spPr>
        <a:xfrm rot="5400000">
          <a:off x="2035361" y="2852121"/>
          <a:ext cx="423582" cy="50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094664" y="2894479"/>
        <a:ext cx="304978" cy="296507"/>
      </dsp:txXfrm>
    </dsp:sp>
    <dsp:sp modelId="{8B30B573-AAE9-49EB-BCC9-8D6B2E2A70EB}">
      <dsp:nvSpPr>
        <dsp:cNvPr id="0" name=""/>
        <dsp:cNvSpPr/>
      </dsp:nvSpPr>
      <dsp:spPr>
        <a:xfrm>
          <a:off x="1230555" y="3388659"/>
          <a:ext cx="2033195" cy="1129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Analyze the Prediction</a:t>
          </a:r>
        </a:p>
      </dsp:txBody>
      <dsp:txXfrm>
        <a:off x="1263638" y="3421742"/>
        <a:ext cx="1967029" cy="10633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83668-A856-4155-A806-08DD78E5ECFB}">
      <dsp:nvSpPr>
        <dsp:cNvPr id="0" name=""/>
        <dsp:cNvSpPr/>
      </dsp:nvSpPr>
      <dsp:spPr>
        <a:xfrm>
          <a:off x="2386106" y="1497836"/>
          <a:ext cx="1305790" cy="453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624"/>
              </a:lnTo>
              <a:lnTo>
                <a:pt x="1305790" y="226624"/>
              </a:lnTo>
              <a:lnTo>
                <a:pt x="1305790" y="453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4CADC-FBC4-452D-88C3-E24AC79972A3}">
      <dsp:nvSpPr>
        <dsp:cNvPr id="0" name=""/>
        <dsp:cNvSpPr/>
      </dsp:nvSpPr>
      <dsp:spPr>
        <a:xfrm>
          <a:off x="1080315" y="1497836"/>
          <a:ext cx="1305790" cy="453249"/>
        </a:xfrm>
        <a:custGeom>
          <a:avLst/>
          <a:gdLst/>
          <a:ahLst/>
          <a:cxnLst/>
          <a:rect l="0" t="0" r="0" b="0"/>
          <a:pathLst>
            <a:path>
              <a:moveTo>
                <a:pt x="1305790" y="0"/>
              </a:moveTo>
              <a:lnTo>
                <a:pt x="1305790" y="226624"/>
              </a:lnTo>
              <a:lnTo>
                <a:pt x="0" y="226624"/>
              </a:lnTo>
              <a:lnTo>
                <a:pt x="0" y="453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50700-AC0A-4B7C-9F89-FD50374F3EE2}">
      <dsp:nvSpPr>
        <dsp:cNvPr id="0" name=""/>
        <dsp:cNvSpPr/>
      </dsp:nvSpPr>
      <dsp:spPr>
        <a:xfrm>
          <a:off x="1306940" y="418670"/>
          <a:ext cx="2158330" cy="1079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Prediction Model</a:t>
          </a:r>
        </a:p>
      </dsp:txBody>
      <dsp:txXfrm>
        <a:off x="1306940" y="418670"/>
        <a:ext cx="2158330" cy="1079165"/>
      </dsp:txXfrm>
    </dsp:sp>
    <dsp:sp modelId="{6FE98129-520D-4E65-876B-73A09970E855}">
      <dsp:nvSpPr>
        <dsp:cNvPr id="0" name=""/>
        <dsp:cNvSpPr/>
      </dsp:nvSpPr>
      <dsp:spPr>
        <a:xfrm>
          <a:off x="1150" y="1951085"/>
          <a:ext cx="2158330" cy="1079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Mathematical Model</a:t>
          </a:r>
        </a:p>
      </dsp:txBody>
      <dsp:txXfrm>
        <a:off x="1150" y="1951085"/>
        <a:ext cx="2158330" cy="1079165"/>
      </dsp:txXfrm>
    </dsp:sp>
    <dsp:sp modelId="{C7040FF0-8972-4B54-A5C0-9ED49AD23C96}">
      <dsp:nvSpPr>
        <dsp:cNvPr id="0" name=""/>
        <dsp:cNvSpPr/>
      </dsp:nvSpPr>
      <dsp:spPr>
        <a:xfrm>
          <a:off x="2612730" y="1951085"/>
          <a:ext cx="2158330" cy="10791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Machine Learning Model</a:t>
          </a:r>
        </a:p>
      </dsp:txBody>
      <dsp:txXfrm>
        <a:off x="2612730" y="1951085"/>
        <a:ext cx="2158330" cy="1079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6F0F-6B5F-433D-BD91-557D2584F6D1}">
      <dsp:nvSpPr>
        <dsp:cNvPr id="0" name=""/>
        <dsp:cNvSpPr/>
      </dsp:nvSpPr>
      <dsp:spPr>
        <a:xfrm>
          <a:off x="4938950" y="3721081"/>
          <a:ext cx="2312903" cy="11744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Compare!!!</a:t>
          </a:r>
        </a:p>
      </dsp:txBody>
      <dsp:txXfrm>
        <a:off x="5277667" y="3893070"/>
        <a:ext cx="1635469" cy="8304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3EE77-F0FC-4627-9AB5-10A42544C5C9}">
      <dsp:nvSpPr>
        <dsp:cNvPr id="0" name=""/>
        <dsp:cNvSpPr/>
      </dsp:nvSpPr>
      <dsp:spPr>
        <a:xfrm>
          <a:off x="3311272" y="2239931"/>
          <a:ext cx="310160" cy="2000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80" y="0"/>
              </a:lnTo>
              <a:lnTo>
                <a:pt x="155080" y="2000536"/>
              </a:lnTo>
              <a:lnTo>
                <a:pt x="310160" y="20005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589F2-CF32-4DC8-8122-EF27CE16FDBB}">
      <dsp:nvSpPr>
        <dsp:cNvPr id="0" name=""/>
        <dsp:cNvSpPr/>
      </dsp:nvSpPr>
      <dsp:spPr>
        <a:xfrm>
          <a:off x="3311272" y="2239931"/>
          <a:ext cx="310160" cy="1333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80" y="0"/>
              </a:lnTo>
              <a:lnTo>
                <a:pt x="155080" y="1333691"/>
              </a:lnTo>
              <a:lnTo>
                <a:pt x="310160" y="13336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E0E26-E59F-4EEE-AD29-2CA88DB25F58}">
      <dsp:nvSpPr>
        <dsp:cNvPr id="0" name=""/>
        <dsp:cNvSpPr/>
      </dsp:nvSpPr>
      <dsp:spPr>
        <a:xfrm>
          <a:off x="3311272" y="2239931"/>
          <a:ext cx="310160" cy="666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80" y="0"/>
              </a:lnTo>
              <a:lnTo>
                <a:pt x="155080" y="666845"/>
              </a:lnTo>
              <a:lnTo>
                <a:pt x="310160" y="6668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007E1-D069-4931-AE2A-B84DC7D4C796}">
      <dsp:nvSpPr>
        <dsp:cNvPr id="0" name=""/>
        <dsp:cNvSpPr/>
      </dsp:nvSpPr>
      <dsp:spPr>
        <a:xfrm>
          <a:off x="3311272" y="2194211"/>
          <a:ext cx="3101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016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B6DF5-3462-4E41-BE53-79DAE9D077A8}">
      <dsp:nvSpPr>
        <dsp:cNvPr id="0" name=""/>
        <dsp:cNvSpPr/>
      </dsp:nvSpPr>
      <dsp:spPr>
        <a:xfrm>
          <a:off x="3311272" y="1573085"/>
          <a:ext cx="310160" cy="666845"/>
        </a:xfrm>
        <a:custGeom>
          <a:avLst/>
          <a:gdLst/>
          <a:ahLst/>
          <a:cxnLst/>
          <a:rect l="0" t="0" r="0" b="0"/>
          <a:pathLst>
            <a:path>
              <a:moveTo>
                <a:pt x="0" y="666845"/>
              </a:moveTo>
              <a:lnTo>
                <a:pt x="155080" y="666845"/>
              </a:lnTo>
              <a:lnTo>
                <a:pt x="155080" y="0"/>
              </a:lnTo>
              <a:lnTo>
                <a:pt x="3101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C73BE-30DF-4914-A6B7-0A0C6C855AC4}">
      <dsp:nvSpPr>
        <dsp:cNvPr id="0" name=""/>
        <dsp:cNvSpPr/>
      </dsp:nvSpPr>
      <dsp:spPr>
        <a:xfrm>
          <a:off x="3311272" y="906240"/>
          <a:ext cx="310160" cy="1333691"/>
        </a:xfrm>
        <a:custGeom>
          <a:avLst/>
          <a:gdLst/>
          <a:ahLst/>
          <a:cxnLst/>
          <a:rect l="0" t="0" r="0" b="0"/>
          <a:pathLst>
            <a:path>
              <a:moveTo>
                <a:pt x="0" y="1333691"/>
              </a:moveTo>
              <a:lnTo>
                <a:pt x="155080" y="1333691"/>
              </a:lnTo>
              <a:lnTo>
                <a:pt x="155080" y="0"/>
              </a:lnTo>
              <a:lnTo>
                <a:pt x="3101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85EC3-5792-4955-B0A8-09B80646DB3C}">
      <dsp:nvSpPr>
        <dsp:cNvPr id="0" name=""/>
        <dsp:cNvSpPr/>
      </dsp:nvSpPr>
      <dsp:spPr>
        <a:xfrm>
          <a:off x="3311272" y="239394"/>
          <a:ext cx="310160" cy="2000536"/>
        </a:xfrm>
        <a:custGeom>
          <a:avLst/>
          <a:gdLst/>
          <a:ahLst/>
          <a:cxnLst/>
          <a:rect l="0" t="0" r="0" b="0"/>
          <a:pathLst>
            <a:path>
              <a:moveTo>
                <a:pt x="0" y="2000536"/>
              </a:moveTo>
              <a:lnTo>
                <a:pt x="155080" y="2000536"/>
              </a:lnTo>
              <a:lnTo>
                <a:pt x="155080" y="0"/>
              </a:lnTo>
              <a:lnTo>
                <a:pt x="3101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A2CF1-D4AE-4C6F-8742-57281FA2C850}">
      <dsp:nvSpPr>
        <dsp:cNvPr id="0" name=""/>
        <dsp:cNvSpPr/>
      </dsp:nvSpPr>
      <dsp:spPr>
        <a:xfrm>
          <a:off x="1760468" y="2003433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Synthetic Dataset Features</a:t>
          </a:r>
        </a:p>
      </dsp:txBody>
      <dsp:txXfrm>
        <a:off x="1760468" y="2003433"/>
        <a:ext cx="1550803" cy="472995"/>
      </dsp:txXfrm>
    </dsp:sp>
    <dsp:sp modelId="{0B1020CC-B808-4CDF-ABD4-B4DF6E4542AC}">
      <dsp:nvSpPr>
        <dsp:cNvPr id="0" name=""/>
        <dsp:cNvSpPr/>
      </dsp:nvSpPr>
      <dsp:spPr>
        <a:xfrm>
          <a:off x="3621433" y="2897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Latitude</a:t>
          </a:r>
        </a:p>
      </dsp:txBody>
      <dsp:txXfrm>
        <a:off x="3621433" y="2897"/>
        <a:ext cx="1550803" cy="472995"/>
      </dsp:txXfrm>
    </dsp:sp>
    <dsp:sp modelId="{40C5F676-D73D-4431-B40B-ED5FECBCEB95}">
      <dsp:nvSpPr>
        <dsp:cNvPr id="0" name=""/>
        <dsp:cNvSpPr/>
      </dsp:nvSpPr>
      <dsp:spPr>
        <a:xfrm>
          <a:off x="3621433" y="669742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Longitude</a:t>
          </a:r>
        </a:p>
      </dsp:txBody>
      <dsp:txXfrm>
        <a:off x="3621433" y="669742"/>
        <a:ext cx="1550803" cy="472995"/>
      </dsp:txXfrm>
    </dsp:sp>
    <dsp:sp modelId="{34D10613-C6EC-4DFB-89F1-1B13269B3FFD}">
      <dsp:nvSpPr>
        <dsp:cNvPr id="0" name=""/>
        <dsp:cNvSpPr/>
      </dsp:nvSpPr>
      <dsp:spPr>
        <a:xfrm>
          <a:off x="3621433" y="1336588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Elevation</a:t>
          </a:r>
        </a:p>
      </dsp:txBody>
      <dsp:txXfrm>
        <a:off x="3621433" y="1336588"/>
        <a:ext cx="1550803" cy="472995"/>
      </dsp:txXfrm>
    </dsp:sp>
    <dsp:sp modelId="{D19C59A1-5A71-4A39-A6BD-0134E3F9447C}">
      <dsp:nvSpPr>
        <dsp:cNvPr id="0" name=""/>
        <dsp:cNvSpPr/>
      </dsp:nvSpPr>
      <dsp:spPr>
        <a:xfrm>
          <a:off x="3621433" y="2003433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Altitude</a:t>
          </a:r>
        </a:p>
      </dsp:txBody>
      <dsp:txXfrm>
        <a:off x="3621433" y="2003433"/>
        <a:ext cx="1550803" cy="472995"/>
      </dsp:txXfrm>
    </dsp:sp>
    <dsp:sp modelId="{F664CB94-982F-4867-A4C9-477BFFC5658E}">
      <dsp:nvSpPr>
        <dsp:cNvPr id="0" name=""/>
        <dsp:cNvSpPr/>
      </dsp:nvSpPr>
      <dsp:spPr>
        <a:xfrm>
          <a:off x="3621433" y="2670279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Clutter Height</a:t>
          </a:r>
        </a:p>
      </dsp:txBody>
      <dsp:txXfrm>
        <a:off x="3621433" y="2670279"/>
        <a:ext cx="1550803" cy="472995"/>
      </dsp:txXfrm>
    </dsp:sp>
    <dsp:sp modelId="{06A3DC3A-1D8A-47FA-95E1-C6C8E636A400}">
      <dsp:nvSpPr>
        <dsp:cNvPr id="0" name=""/>
        <dsp:cNvSpPr/>
      </dsp:nvSpPr>
      <dsp:spPr>
        <a:xfrm>
          <a:off x="3621433" y="3337125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Distance</a:t>
          </a:r>
        </a:p>
      </dsp:txBody>
      <dsp:txXfrm>
        <a:off x="3621433" y="3337125"/>
        <a:ext cx="1550803" cy="472995"/>
      </dsp:txXfrm>
    </dsp:sp>
    <dsp:sp modelId="{7BDBDFC7-1458-426F-A69B-1F063B6F93F9}">
      <dsp:nvSpPr>
        <dsp:cNvPr id="0" name=""/>
        <dsp:cNvSpPr/>
      </dsp:nvSpPr>
      <dsp:spPr>
        <a:xfrm>
          <a:off x="3621433" y="4003970"/>
          <a:ext cx="1550803" cy="4729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Path Loss (dB)</a:t>
          </a:r>
        </a:p>
      </dsp:txBody>
      <dsp:txXfrm>
        <a:off x="3621433" y="4003970"/>
        <a:ext cx="1550803" cy="47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0FD5B-80C0-4946-AAA9-D2F5DE74B57E}">
      <dsp:nvSpPr>
        <dsp:cNvPr id="0" name=""/>
        <dsp:cNvSpPr/>
      </dsp:nvSpPr>
      <dsp:spPr>
        <a:xfrm>
          <a:off x="375219" y="0"/>
          <a:ext cx="4252489" cy="301572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981C-7CA2-428C-860A-9EEAC826C16D}">
      <dsp:nvSpPr>
        <dsp:cNvPr id="0" name=""/>
        <dsp:cNvSpPr/>
      </dsp:nvSpPr>
      <dsp:spPr>
        <a:xfrm>
          <a:off x="5374" y="904718"/>
          <a:ext cx="1610317" cy="12062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Dataset Fetch</a:t>
          </a:r>
        </a:p>
      </dsp:txBody>
      <dsp:txXfrm>
        <a:off x="64260" y="963604"/>
        <a:ext cx="1492545" cy="1088518"/>
      </dsp:txXfrm>
    </dsp:sp>
    <dsp:sp modelId="{B2AF5146-1E6A-45DB-B115-677D3703A253}">
      <dsp:nvSpPr>
        <dsp:cNvPr id="0" name=""/>
        <dsp:cNvSpPr/>
      </dsp:nvSpPr>
      <dsp:spPr>
        <a:xfrm>
          <a:off x="1696305" y="904718"/>
          <a:ext cx="1610317" cy="12062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ANN Model  with PCA</a:t>
          </a:r>
        </a:p>
      </dsp:txBody>
      <dsp:txXfrm>
        <a:off x="1755191" y="963604"/>
        <a:ext cx="1492545" cy="1088518"/>
      </dsp:txXfrm>
    </dsp:sp>
    <dsp:sp modelId="{388B263B-E090-47DC-B81E-98452D80B7C5}">
      <dsp:nvSpPr>
        <dsp:cNvPr id="0" name=""/>
        <dsp:cNvSpPr/>
      </dsp:nvSpPr>
      <dsp:spPr>
        <a:xfrm>
          <a:off x="3387236" y="904718"/>
          <a:ext cx="1610317" cy="12062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Terrible Accuracy!!</a:t>
          </a:r>
        </a:p>
      </dsp:txBody>
      <dsp:txXfrm>
        <a:off x="3446122" y="963604"/>
        <a:ext cx="1492545" cy="10885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EA44E-84AB-4AFB-AAC2-2B05003B7CBF}">
      <dsp:nvSpPr>
        <dsp:cNvPr id="0" name=""/>
        <dsp:cNvSpPr/>
      </dsp:nvSpPr>
      <dsp:spPr>
        <a:xfrm rot="5400000">
          <a:off x="-225930" y="945686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C0093-7618-40B0-AAFB-A37ADC648D87}">
      <dsp:nvSpPr>
        <dsp:cNvPr id="0" name=""/>
        <dsp:cNvSpPr/>
      </dsp:nvSpPr>
      <dsp:spPr>
        <a:xfrm>
          <a:off x="3462" y="299881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Longitude</a:t>
          </a:r>
        </a:p>
      </dsp:txBody>
      <dsp:txXfrm>
        <a:off x="27221" y="323640"/>
        <a:ext cx="1304483" cy="763682"/>
      </dsp:txXfrm>
    </dsp:sp>
    <dsp:sp modelId="{D61526AE-7DF1-4234-B967-6D28F444B559}">
      <dsp:nvSpPr>
        <dsp:cNvPr id="0" name=""/>
        <dsp:cNvSpPr/>
      </dsp:nvSpPr>
      <dsp:spPr>
        <a:xfrm rot="5400000">
          <a:off x="-225930" y="1959687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43205-F294-4130-B4F5-3C8FBCE5A34C}">
      <dsp:nvSpPr>
        <dsp:cNvPr id="0" name=""/>
        <dsp:cNvSpPr/>
      </dsp:nvSpPr>
      <dsp:spPr>
        <a:xfrm>
          <a:off x="3462" y="1313883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Latitude</a:t>
          </a:r>
        </a:p>
      </dsp:txBody>
      <dsp:txXfrm>
        <a:off x="27221" y="1337642"/>
        <a:ext cx="1304483" cy="763682"/>
      </dsp:txXfrm>
    </dsp:sp>
    <dsp:sp modelId="{42202F9F-7EEE-464B-ACA5-2F2B91C1A883}">
      <dsp:nvSpPr>
        <dsp:cNvPr id="0" name=""/>
        <dsp:cNvSpPr/>
      </dsp:nvSpPr>
      <dsp:spPr>
        <a:xfrm rot="5400000">
          <a:off x="-225930" y="2973688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EBFD9-D8BB-4AE7-80BC-810F2A0A2C0D}">
      <dsp:nvSpPr>
        <dsp:cNvPr id="0" name=""/>
        <dsp:cNvSpPr/>
      </dsp:nvSpPr>
      <dsp:spPr>
        <a:xfrm>
          <a:off x="3462" y="2327884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Elevation</a:t>
          </a:r>
        </a:p>
      </dsp:txBody>
      <dsp:txXfrm>
        <a:off x="27221" y="2351643"/>
        <a:ext cx="1304483" cy="763682"/>
      </dsp:txXfrm>
    </dsp:sp>
    <dsp:sp modelId="{76D4DFCA-58EA-4A1F-8830-FF6649BC1758}">
      <dsp:nvSpPr>
        <dsp:cNvPr id="0" name=""/>
        <dsp:cNvSpPr/>
      </dsp:nvSpPr>
      <dsp:spPr>
        <a:xfrm>
          <a:off x="281069" y="3480688"/>
          <a:ext cx="179095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BE715-06FA-443C-B04F-F08C3A3EC286}">
      <dsp:nvSpPr>
        <dsp:cNvPr id="0" name=""/>
        <dsp:cNvSpPr/>
      </dsp:nvSpPr>
      <dsp:spPr>
        <a:xfrm>
          <a:off x="3462" y="3341885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Transmitter Height</a:t>
          </a:r>
        </a:p>
      </dsp:txBody>
      <dsp:txXfrm>
        <a:off x="27221" y="3365644"/>
        <a:ext cx="1304483" cy="763682"/>
      </dsp:txXfrm>
    </dsp:sp>
    <dsp:sp modelId="{2C8D494D-F96F-4148-A2BF-3F5EFCB5749D}">
      <dsp:nvSpPr>
        <dsp:cNvPr id="0" name=""/>
        <dsp:cNvSpPr/>
      </dsp:nvSpPr>
      <dsp:spPr>
        <a:xfrm rot="16200000">
          <a:off x="1572231" y="2973688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DC02E-66A4-4075-A47B-1C8E931DB4C9}">
      <dsp:nvSpPr>
        <dsp:cNvPr id="0" name=""/>
        <dsp:cNvSpPr/>
      </dsp:nvSpPr>
      <dsp:spPr>
        <a:xfrm>
          <a:off x="1801624" y="3341885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Antenna Gain </a:t>
          </a:r>
        </a:p>
      </dsp:txBody>
      <dsp:txXfrm>
        <a:off x="1825383" y="3365644"/>
        <a:ext cx="1304483" cy="763682"/>
      </dsp:txXfrm>
    </dsp:sp>
    <dsp:sp modelId="{7CBA79E1-AB20-4AA2-AFCF-8E558A4C0FCB}">
      <dsp:nvSpPr>
        <dsp:cNvPr id="0" name=""/>
        <dsp:cNvSpPr/>
      </dsp:nvSpPr>
      <dsp:spPr>
        <a:xfrm rot="16200000">
          <a:off x="1572231" y="1959687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F2AEA-DFD1-4F26-968F-21707C5899DA}">
      <dsp:nvSpPr>
        <dsp:cNvPr id="0" name=""/>
        <dsp:cNvSpPr/>
      </dsp:nvSpPr>
      <dsp:spPr>
        <a:xfrm>
          <a:off x="1801624" y="2327884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Transmitter Power</a:t>
          </a:r>
        </a:p>
      </dsp:txBody>
      <dsp:txXfrm>
        <a:off x="1825383" y="2351643"/>
        <a:ext cx="1304483" cy="763682"/>
      </dsp:txXfrm>
    </dsp:sp>
    <dsp:sp modelId="{9DC20BFD-E707-4864-9C10-BEF75279AE38}">
      <dsp:nvSpPr>
        <dsp:cNvPr id="0" name=""/>
        <dsp:cNvSpPr/>
      </dsp:nvSpPr>
      <dsp:spPr>
        <a:xfrm rot="16200000">
          <a:off x="1572231" y="945686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0205B-A475-4DBF-9F92-D4EC35490961}">
      <dsp:nvSpPr>
        <dsp:cNvPr id="0" name=""/>
        <dsp:cNvSpPr/>
      </dsp:nvSpPr>
      <dsp:spPr>
        <a:xfrm>
          <a:off x="1801624" y="1313883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Frequency Band</a:t>
          </a:r>
        </a:p>
      </dsp:txBody>
      <dsp:txXfrm>
        <a:off x="1825383" y="1337642"/>
        <a:ext cx="1304483" cy="763682"/>
      </dsp:txXfrm>
    </dsp:sp>
    <dsp:sp modelId="{8A8836E9-7A02-4C02-85E2-672AC4F7BF0C}">
      <dsp:nvSpPr>
        <dsp:cNvPr id="0" name=""/>
        <dsp:cNvSpPr/>
      </dsp:nvSpPr>
      <dsp:spPr>
        <a:xfrm>
          <a:off x="2079231" y="438685"/>
          <a:ext cx="179095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B5246-D778-437F-B756-32DEA96DB445}">
      <dsp:nvSpPr>
        <dsp:cNvPr id="0" name=""/>
        <dsp:cNvSpPr/>
      </dsp:nvSpPr>
      <dsp:spPr>
        <a:xfrm>
          <a:off x="1801624" y="299881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Polarization Type</a:t>
          </a:r>
        </a:p>
      </dsp:txBody>
      <dsp:txXfrm>
        <a:off x="1825383" y="323640"/>
        <a:ext cx="1304483" cy="763682"/>
      </dsp:txXfrm>
    </dsp:sp>
    <dsp:sp modelId="{42B3863C-BB89-4B0C-A3B7-DA1E6CC7EF75}">
      <dsp:nvSpPr>
        <dsp:cNvPr id="0" name=""/>
        <dsp:cNvSpPr/>
      </dsp:nvSpPr>
      <dsp:spPr>
        <a:xfrm rot="5400000">
          <a:off x="3370393" y="945686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B1C85-D38C-4532-BCDD-A269C12ADA52}">
      <dsp:nvSpPr>
        <dsp:cNvPr id="0" name=""/>
        <dsp:cNvSpPr/>
      </dsp:nvSpPr>
      <dsp:spPr>
        <a:xfrm>
          <a:off x="3599786" y="299881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Environment Type</a:t>
          </a:r>
        </a:p>
      </dsp:txBody>
      <dsp:txXfrm>
        <a:off x="3623545" y="323640"/>
        <a:ext cx="1304483" cy="763682"/>
      </dsp:txXfrm>
    </dsp:sp>
    <dsp:sp modelId="{1243086C-1255-42FC-8D74-6C36B64C219B}">
      <dsp:nvSpPr>
        <dsp:cNvPr id="0" name=""/>
        <dsp:cNvSpPr/>
      </dsp:nvSpPr>
      <dsp:spPr>
        <a:xfrm rot="5400000">
          <a:off x="3370393" y="1959687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81DF6-B04C-4BC6-9102-7F83CA0F64BD}">
      <dsp:nvSpPr>
        <dsp:cNvPr id="0" name=""/>
        <dsp:cNvSpPr/>
      </dsp:nvSpPr>
      <dsp:spPr>
        <a:xfrm>
          <a:off x="3599786" y="1313883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Weather Condition</a:t>
          </a:r>
        </a:p>
      </dsp:txBody>
      <dsp:txXfrm>
        <a:off x="3623545" y="1337642"/>
        <a:ext cx="1304483" cy="763682"/>
      </dsp:txXfrm>
    </dsp:sp>
    <dsp:sp modelId="{8F2D02B0-1C3A-4813-9C16-236B9D9B07AD}">
      <dsp:nvSpPr>
        <dsp:cNvPr id="0" name=""/>
        <dsp:cNvSpPr/>
      </dsp:nvSpPr>
      <dsp:spPr>
        <a:xfrm rot="5400000">
          <a:off x="3370393" y="2973688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8100-6777-43DD-BCAD-59890387F157}">
      <dsp:nvSpPr>
        <dsp:cNvPr id="0" name=""/>
        <dsp:cNvSpPr/>
      </dsp:nvSpPr>
      <dsp:spPr>
        <a:xfrm>
          <a:off x="3599786" y="2327884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Humidity Level</a:t>
          </a:r>
        </a:p>
      </dsp:txBody>
      <dsp:txXfrm>
        <a:off x="3623545" y="2351643"/>
        <a:ext cx="1304483" cy="763682"/>
      </dsp:txXfrm>
    </dsp:sp>
    <dsp:sp modelId="{FF7140AC-B887-4E2C-B245-26944CAE8D9F}">
      <dsp:nvSpPr>
        <dsp:cNvPr id="0" name=""/>
        <dsp:cNvSpPr/>
      </dsp:nvSpPr>
      <dsp:spPr>
        <a:xfrm>
          <a:off x="3877393" y="3480688"/>
          <a:ext cx="179095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3DAE-7CC3-40C7-B57E-496EC43BA667}">
      <dsp:nvSpPr>
        <dsp:cNvPr id="0" name=""/>
        <dsp:cNvSpPr/>
      </dsp:nvSpPr>
      <dsp:spPr>
        <a:xfrm>
          <a:off x="3599786" y="3341885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Temperature</a:t>
          </a:r>
        </a:p>
      </dsp:txBody>
      <dsp:txXfrm>
        <a:off x="3623545" y="3365644"/>
        <a:ext cx="1304483" cy="763682"/>
      </dsp:txXfrm>
    </dsp:sp>
    <dsp:sp modelId="{5D582145-554D-481C-8F3B-E7A409AE07D0}">
      <dsp:nvSpPr>
        <dsp:cNvPr id="0" name=""/>
        <dsp:cNvSpPr/>
      </dsp:nvSpPr>
      <dsp:spPr>
        <a:xfrm rot="16200000">
          <a:off x="5168554" y="2973688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AF7C4-4983-4057-8097-91FF1659574D}">
      <dsp:nvSpPr>
        <dsp:cNvPr id="0" name=""/>
        <dsp:cNvSpPr/>
      </dsp:nvSpPr>
      <dsp:spPr>
        <a:xfrm>
          <a:off x="5397948" y="3341885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Atmospheric Pressure</a:t>
          </a:r>
        </a:p>
      </dsp:txBody>
      <dsp:txXfrm>
        <a:off x="5421707" y="3365644"/>
        <a:ext cx="1304483" cy="763682"/>
      </dsp:txXfrm>
    </dsp:sp>
    <dsp:sp modelId="{E50F6D73-E7FD-4A1C-A016-82FD72419353}">
      <dsp:nvSpPr>
        <dsp:cNvPr id="0" name=""/>
        <dsp:cNvSpPr/>
      </dsp:nvSpPr>
      <dsp:spPr>
        <a:xfrm rot="16200000">
          <a:off x="5168554" y="1959687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17EA4-9309-4492-B23B-D0AA8B93C728}">
      <dsp:nvSpPr>
        <dsp:cNvPr id="0" name=""/>
        <dsp:cNvSpPr/>
      </dsp:nvSpPr>
      <dsp:spPr>
        <a:xfrm>
          <a:off x="5397948" y="2327884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Season</a:t>
          </a:r>
        </a:p>
      </dsp:txBody>
      <dsp:txXfrm>
        <a:off x="5421707" y="2351643"/>
        <a:ext cx="1304483" cy="763682"/>
      </dsp:txXfrm>
    </dsp:sp>
    <dsp:sp modelId="{AFCFC087-489C-4F6D-8F72-6D0A3EA6E84A}">
      <dsp:nvSpPr>
        <dsp:cNvPr id="0" name=""/>
        <dsp:cNvSpPr/>
      </dsp:nvSpPr>
      <dsp:spPr>
        <a:xfrm rot="16200000">
          <a:off x="5168554" y="945686"/>
          <a:ext cx="1006794" cy="1216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D34B2-E0FA-408B-BAFF-8CA7B33307E9}">
      <dsp:nvSpPr>
        <dsp:cNvPr id="0" name=""/>
        <dsp:cNvSpPr/>
      </dsp:nvSpPr>
      <dsp:spPr>
        <a:xfrm>
          <a:off x="5397948" y="1313883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Clutter Height</a:t>
          </a:r>
        </a:p>
      </dsp:txBody>
      <dsp:txXfrm>
        <a:off x="5421707" y="1337642"/>
        <a:ext cx="1304483" cy="763682"/>
      </dsp:txXfrm>
    </dsp:sp>
    <dsp:sp modelId="{ED88C423-549C-4F95-9836-41D1E4ADB952}">
      <dsp:nvSpPr>
        <dsp:cNvPr id="0" name=""/>
        <dsp:cNvSpPr/>
      </dsp:nvSpPr>
      <dsp:spPr>
        <a:xfrm>
          <a:off x="5397948" y="299881"/>
          <a:ext cx="1352001" cy="811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Line of Sight</a:t>
          </a:r>
        </a:p>
      </dsp:txBody>
      <dsp:txXfrm>
        <a:off x="5421707" y="323640"/>
        <a:ext cx="1304483" cy="7636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BC805-B46F-4DE6-B5B2-F3C791F2AF42}">
      <dsp:nvSpPr>
        <dsp:cNvPr id="0" name=""/>
        <dsp:cNvSpPr/>
      </dsp:nvSpPr>
      <dsp:spPr>
        <a:xfrm rot="5400000">
          <a:off x="466245" y="715308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62DD7-D83A-45CA-B345-CA13AA12BF19}">
      <dsp:nvSpPr>
        <dsp:cNvPr id="0" name=""/>
        <dsp:cNvSpPr/>
      </dsp:nvSpPr>
      <dsp:spPr>
        <a:xfrm>
          <a:off x="720210" y="945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Satellite Altitude</a:t>
          </a:r>
        </a:p>
      </dsp:txBody>
      <dsp:txXfrm>
        <a:off x="746495" y="27230"/>
        <a:ext cx="1443155" cy="844865"/>
      </dsp:txXfrm>
    </dsp:sp>
    <dsp:sp modelId="{7781437D-23D4-46CF-AB19-26B998215450}">
      <dsp:nvSpPr>
        <dsp:cNvPr id="0" name=""/>
        <dsp:cNvSpPr/>
      </dsp:nvSpPr>
      <dsp:spPr>
        <a:xfrm rot="5400000">
          <a:off x="466245" y="1837102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9DD9D-EED8-41F3-93E2-77A5B6F32CF0}">
      <dsp:nvSpPr>
        <dsp:cNvPr id="0" name=""/>
        <dsp:cNvSpPr/>
      </dsp:nvSpPr>
      <dsp:spPr>
        <a:xfrm>
          <a:off x="720210" y="1122739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Satellite Latitude</a:t>
          </a:r>
        </a:p>
      </dsp:txBody>
      <dsp:txXfrm>
        <a:off x="746495" y="1149024"/>
        <a:ext cx="1443155" cy="844865"/>
      </dsp:txXfrm>
    </dsp:sp>
    <dsp:sp modelId="{5C303483-E806-4C2E-94AD-EEF37246C7C7}">
      <dsp:nvSpPr>
        <dsp:cNvPr id="0" name=""/>
        <dsp:cNvSpPr/>
      </dsp:nvSpPr>
      <dsp:spPr>
        <a:xfrm rot="5400000">
          <a:off x="466245" y="2958897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CC042-CE42-4C3B-A6EB-D51DB7095A71}">
      <dsp:nvSpPr>
        <dsp:cNvPr id="0" name=""/>
        <dsp:cNvSpPr/>
      </dsp:nvSpPr>
      <dsp:spPr>
        <a:xfrm>
          <a:off x="720210" y="2244533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Satellite Longitude</a:t>
          </a:r>
        </a:p>
      </dsp:txBody>
      <dsp:txXfrm>
        <a:off x="746495" y="2270818"/>
        <a:ext cx="1443155" cy="844865"/>
      </dsp:txXfrm>
    </dsp:sp>
    <dsp:sp modelId="{E790C59A-7840-4E0F-AC23-E326BAD44348}">
      <dsp:nvSpPr>
        <dsp:cNvPr id="0" name=""/>
        <dsp:cNvSpPr/>
      </dsp:nvSpPr>
      <dsp:spPr>
        <a:xfrm>
          <a:off x="1027142" y="3519794"/>
          <a:ext cx="1981527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F290B-9AB1-4658-BF0F-702E2558F3AC}">
      <dsp:nvSpPr>
        <dsp:cNvPr id="0" name=""/>
        <dsp:cNvSpPr/>
      </dsp:nvSpPr>
      <dsp:spPr>
        <a:xfrm>
          <a:off x="720210" y="3366328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Satellite Antenna Gain</a:t>
          </a:r>
        </a:p>
      </dsp:txBody>
      <dsp:txXfrm>
        <a:off x="746495" y="3392613"/>
        <a:ext cx="1443155" cy="844865"/>
      </dsp:txXfrm>
    </dsp:sp>
    <dsp:sp modelId="{2915910B-154D-471A-A587-465179C790C8}">
      <dsp:nvSpPr>
        <dsp:cNvPr id="0" name=""/>
        <dsp:cNvSpPr/>
      </dsp:nvSpPr>
      <dsp:spPr>
        <a:xfrm rot="16200000">
          <a:off x="2455560" y="2958897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D5840-E607-4788-A4A2-33462A785545}">
      <dsp:nvSpPr>
        <dsp:cNvPr id="0" name=""/>
        <dsp:cNvSpPr/>
      </dsp:nvSpPr>
      <dsp:spPr>
        <a:xfrm>
          <a:off x="2709525" y="3366328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Beam Type</a:t>
          </a:r>
        </a:p>
      </dsp:txBody>
      <dsp:txXfrm>
        <a:off x="2735810" y="3392613"/>
        <a:ext cx="1443155" cy="844865"/>
      </dsp:txXfrm>
    </dsp:sp>
    <dsp:sp modelId="{10E950D6-C92F-4659-9618-C36806C6A065}">
      <dsp:nvSpPr>
        <dsp:cNvPr id="0" name=""/>
        <dsp:cNvSpPr/>
      </dsp:nvSpPr>
      <dsp:spPr>
        <a:xfrm rot="16200000">
          <a:off x="2455560" y="1837102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D8F14-5499-4C80-A421-1A5F36ECCF0C}">
      <dsp:nvSpPr>
        <dsp:cNvPr id="0" name=""/>
        <dsp:cNvSpPr/>
      </dsp:nvSpPr>
      <dsp:spPr>
        <a:xfrm>
          <a:off x="2709525" y="2244533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Polarization Type</a:t>
          </a:r>
        </a:p>
      </dsp:txBody>
      <dsp:txXfrm>
        <a:off x="2735810" y="2270818"/>
        <a:ext cx="1443155" cy="844865"/>
      </dsp:txXfrm>
    </dsp:sp>
    <dsp:sp modelId="{1EDB8053-7144-4FB9-9DFA-3488DB08D851}">
      <dsp:nvSpPr>
        <dsp:cNvPr id="0" name=""/>
        <dsp:cNvSpPr/>
      </dsp:nvSpPr>
      <dsp:spPr>
        <a:xfrm rot="16200000">
          <a:off x="2455560" y="715308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D2787-46B5-4702-B983-946DB7C5A831}">
      <dsp:nvSpPr>
        <dsp:cNvPr id="0" name=""/>
        <dsp:cNvSpPr/>
      </dsp:nvSpPr>
      <dsp:spPr>
        <a:xfrm>
          <a:off x="2709525" y="1122739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Space Weather Condition</a:t>
          </a:r>
        </a:p>
      </dsp:txBody>
      <dsp:txXfrm>
        <a:off x="2735810" y="1149024"/>
        <a:ext cx="1443155" cy="844865"/>
      </dsp:txXfrm>
    </dsp:sp>
    <dsp:sp modelId="{98F95871-BA2B-4992-9792-B4D8FB1772E3}">
      <dsp:nvSpPr>
        <dsp:cNvPr id="0" name=""/>
        <dsp:cNvSpPr/>
      </dsp:nvSpPr>
      <dsp:spPr>
        <a:xfrm>
          <a:off x="3016457" y="154411"/>
          <a:ext cx="1981527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35952-5CE9-4EAE-89A7-072F4C0B46A3}">
      <dsp:nvSpPr>
        <dsp:cNvPr id="0" name=""/>
        <dsp:cNvSpPr/>
      </dsp:nvSpPr>
      <dsp:spPr>
        <a:xfrm>
          <a:off x="2709525" y="945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Power Settings</a:t>
          </a:r>
        </a:p>
      </dsp:txBody>
      <dsp:txXfrm>
        <a:off x="2735810" y="27230"/>
        <a:ext cx="1443155" cy="844865"/>
      </dsp:txXfrm>
    </dsp:sp>
    <dsp:sp modelId="{E116FDF5-8C02-4594-B3DC-9678A8B23FB5}">
      <dsp:nvSpPr>
        <dsp:cNvPr id="0" name=""/>
        <dsp:cNvSpPr/>
      </dsp:nvSpPr>
      <dsp:spPr>
        <a:xfrm rot="5400000">
          <a:off x="4444875" y="715308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6F29F-DBCC-4D4E-8891-858840A842A3}">
      <dsp:nvSpPr>
        <dsp:cNvPr id="0" name=""/>
        <dsp:cNvSpPr/>
      </dsp:nvSpPr>
      <dsp:spPr>
        <a:xfrm>
          <a:off x="4698840" y="945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Transmission Mode</a:t>
          </a:r>
        </a:p>
      </dsp:txBody>
      <dsp:txXfrm>
        <a:off x="4725125" y="27230"/>
        <a:ext cx="1443155" cy="844865"/>
      </dsp:txXfrm>
    </dsp:sp>
    <dsp:sp modelId="{A17AA7F8-3480-4C34-919E-8D709648D3DD}">
      <dsp:nvSpPr>
        <dsp:cNvPr id="0" name=""/>
        <dsp:cNvSpPr/>
      </dsp:nvSpPr>
      <dsp:spPr>
        <a:xfrm rot="5400000">
          <a:off x="4444875" y="1837102"/>
          <a:ext cx="1114006" cy="13461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F67A-001E-4F1B-853F-6B86E33C9793}">
      <dsp:nvSpPr>
        <dsp:cNvPr id="0" name=""/>
        <dsp:cNvSpPr/>
      </dsp:nvSpPr>
      <dsp:spPr>
        <a:xfrm>
          <a:off x="4698840" y="1122739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Path Length</a:t>
          </a:r>
        </a:p>
      </dsp:txBody>
      <dsp:txXfrm>
        <a:off x="4725125" y="1149024"/>
        <a:ext cx="1443155" cy="844865"/>
      </dsp:txXfrm>
    </dsp:sp>
    <dsp:sp modelId="{B9D7AB4C-C655-425A-9BE8-DFD7741F22A1}">
      <dsp:nvSpPr>
        <dsp:cNvPr id="0" name=""/>
        <dsp:cNvSpPr/>
      </dsp:nvSpPr>
      <dsp:spPr>
        <a:xfrm>
          <a:off x="4698840" y="2244533"/>
          <a:ext cx="1495725" cy="897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PATH LOSS</a:t>
          </a:r>
        </a:p>
      </dsp:txBody>
      <dsp:txXfrm>
        <a:off x="4725125" y="2270818"/>
        <a:ext cx="1443155" cy="844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16/03/2025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03/16/2025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25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6435D3-8090-1D30-837E-5C90FCC646C1}"/>
              </a:ext>
            </a:extLst>
          </p:cNvPr>
          <p:cNvSpPr/>
          <p:nvPr userDrawn="1"/>
        </p:nvSpPr>
        <p:spPr>
          <a:xfrm>
            <a:off x="-3146" y="0"/>
            <a:ext cx="12192000" cy="2037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052" y="4674892"/>
            <a:ext cx="7464446" cy="45720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spc="8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F256B-783D-1F47-F02E-860D3989792B}"/>
              </a:ext>
            </a:extLst>
          </p:cNvPr>
          <p:cNvSpPr/>
          <p:nvPr userDrawn="1"/>
        </p:nvSpPr>
        <p:spPr>
          <a:xfrm>
            <a:off x="-3146" y="6224026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4274EB-C6AD-4AF0-A8C5-76F8539F0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213" y="158750"/>
            <a:ext cx="9272587" cy="65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F8B375C-47B0-B098-5E2F-4B8C1BF3F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D82B61AF-E56D-F625-4390-5F63E1884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endParaRPr lang="en-BD" dirty="0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2F12B4E6-980F-B96D-7BAF-97CE9407A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758542-8664-E93C-59B3-D3D4D9072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9FCF85-C9C5-C5A5-AFED-825D40A292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9CA169-9B9D-4F5F-99DB-9B8799CE6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24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8" y="1401370"/>
            <a:ext cx="5303520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01370"/>
            <a:ext cx="5780566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481434-F0A1-536B-3509-D9027D3BA0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57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3088" y="1374032"/>
            <a:ext cx="5592726" cy="1347903"/>
          </a:xfrm>
        </p:spPr>
        <p:txBody>
          <a:bodyPr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8" y="1401370"/>
            <a:ext cx="5303520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902688"/>
            <a:ext cx="5780566" cy="289205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A50BAA-A03E-B6F3-D07D-7D0FCC9237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6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7B045-7A06-D90F-9F3E-15EF1ACBE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8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1C061-E4BD-67C6-02E3-02C7112C3A29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9" y="1967023"/>
            <a:ext cx="5303520" cy="41466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967023"/>
            <a:ext cx="5780566" cy="41466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530352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2C0FB6-34A7-D512-4170-BFD90919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304938"/>
            <a:ext cx="575821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BA452B5-F045-0DFC-00DE-44DFE4DE1A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32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878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6435D3-8090-1D30-837E-5C90FCC646C1}"/>
              </a:ext>
            </a:extLst>
          </p:cNvPr>
          <p:cNvSpPr/>
          <p:nvPr userDrawn="1"/>
        </p:nvSpPr>
        <p:spPr>
          <a:xfrm>
            <a:off x="-3146" y="0"/>
            <a:ext cx="12192000" cy="20371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052" y="4674892"/>
            <a:ext cx="7464446" cy="45720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spc="8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F256B-783D-1F47-F02E-860D3989792B}"/>
              </a:ext>
            </a:extLst>
          </p:cNvPr>
          <p:cNvSpPr/>
          <p:nvPr userDrawn="1"/>
        </p:nvSpPr>
        <p:spPr>
          <a:xfrm>
            <a:off x="-3146" y="6224026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C9E29-EBFF-985E-158F-E3BDB4E1765B}"/>
              </a:ext>
            </a:extLst>
          </p:cNvPr>
          <p:cNvSpPr txBox="1"/>
          <p:nvPr userDrawn="1"/>
        </p:nvSpPr>
        <p:spPr>
          <a:xfrm>
            <a:off x="1559052" y="5387949"/>
            <a:ext cx="692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 of Electrical and Electronic Engineering</a:t>
            </a:r>
          </a:p>
          <a:p>
            <a:r>
              <a:rPr lang="en-US" dirty="0"/>
              <a:t>Bangladesh University of Engineering and Technology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04274EB-C6AD-4AF0-A8C5-76F8539F0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213" y="158750"/>
            <a:ext cx="9272587" cy="65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F8B375C-47B0-B098-5E2F-4B8C1BF3F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D82B61AF-E56D-F625-4390-5F63E1884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99150" y="6372123"/>
            <a:ext cx="2373280" cy="44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endParaRPr lang="en-BD" dirty="0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2F12B4E6-980F-B96D-7BAF-97CE9407A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430" y="6371739"/>
            <a:ext cx="5000625" cy="4477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604232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950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8" y="1401370"/>
            <a:ext cx="5303520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01370"/>
            <a:ext cx="5780566" cy="439337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1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4015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89" y="1967023"/>
            <a:ext cx="5303520" cy="414669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967023"/>
            <a:ext cx="5780566" cy="414669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530352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2C0FB6-34A7-D512-4170-BFD90919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304938"/>
            <a:ext cx="575821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597" y="1796903"/>
            <a:ext cx="5303520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0809" y="1796903"/>
            <a:ext cx="5780566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5303520" cy="491964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2C0FB6-34A7-D512-4170-BFD90919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1304938"/>
            <a:ext cx="5758210" cy="491964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794BA-A3B7-4A23-B918-0FEE4192B3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61508" y="5741727"/>
            <a:ext cx="5303520" cy="491964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C5A0B9-2EDE-4E12-8F33-F935C1D4C8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0353" y="5741727"/>
            <a:ext cx="5758210" cy="491964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1">
                <a:solidFill>
                  <a:schemeClr val="tx1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13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BF6E5-C98C-F708-B2BD-4219218A8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597" y="1796903"/>
            <a:ext cx="5303520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654A39-EB62-320C-8C11-C8083EC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0809" y="1796903"/>
            <a:ext cx="5780566" cy="391349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2C07-A07E-2C6C-A2ED-5CFA375CA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7789" y="1304938"/>
            <a:ext cx="11563586" cy="491964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C5A0B9-2EDE-4E12-8F33-F935C1D4C8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0353" y="5741727"/>
            <a:ext cx="5758210" cy="491964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1">
                <a:solidFill>
                  <a:schemeClr val="tx1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14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-3146" y="6297307"/>
            <a:ext cx="12192000" cy="5730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609" y="459714"/>
            <a:ext cx="11546958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609" y="1493520"/>
            <a:ext cx="11546958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26412" y="6396262"/>
            <a:ext cx="673041" cy="4200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99149" y="6372123"/>
            <a:ext cx="2993149" cy="44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81700" y="6371739"/>
            <a:ext cx="4291355" cy="4477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400: Ground Station to Satellite Path Loss Model Comparison: An ML and A Mathematical Model</a:t>
            </a:r>
            <a:endParaRPr lang="en-BD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49F54-1AE9-9CF4-01D8-A745326B63D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016" y="6337301"/>
            <a:ext cx="2608126" cy="5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6" r:id="rId2"/>
    <p:sldLayoutId id="2147483711" r:id="rId3"/>
    <p:sldLayoutId id="2147483721" r:id="rId4"/>
    <p:sldLayoutId id="2147483719" r:id="rId5"/>
    <p:sldLayoutId id="2147483723" r:id="rId6"/>
    <p:sldLayoutId id="2147483725" r:id="rId7"/>
    <p:sldLayoutId id="2147483729" r:id="rId8"/>
    <p:sldLayoutId id="2147483730" r:id="rId9"/>
    <p:sldLayoutId id="2147483720" r:id="rId10"/>
    <p:sldLayoutId id="2147483718" r:id="rId11"/>
    <p:sldLayoutId id="2147483717" r:id="rId12"/>
    <p:sldLayoutId id="2147483727" r:id="rId13"/>
    <p:sldLayoutId id="2147483722" r:id="rId14"/>
    <p:sldLayoutId id="2147483724" r:id="rId15"/>
    <p:sldLayoutId id="214748373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rgbClr val="C00000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3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5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936" y="2120350"/>
            <a:ext cx="11794836" cy="1358611"/>
          </a:xfrm>
        </p:spPr>
        <p:txBody>
          <a:bodyPr/>
          <a:lstStyle/>
          <a:p>
            <a:r>
              <a:rPr lang="en-US" sz="2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 Station to Satellite Path Loss Prediction Model: A Comparative Study Between A Machine Learning Model and A Mathematical Model</a:t>
            </a:r>
            <a:endParaRPr lang="en-BD" sz="2800" b="1" cap="none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5636667E-12AA-33D2-00FA-4C32ED7D0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129" y="3892533"/>
            <a:ext cx="4555068" cy="1580405"/>
          </a:xfrm>
        </p:spPr>
        <p:txBody>
          <a:bodyPr>
            <a:normAutofit fontScale="77500" lnSpcReduction="20000"/>
          </a:bodyPr>
          <a:lstStyle/>
          <a:p>
            <a:r>
              <a:rPr lang="en-US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100" dirty="0">
              <a:latin typeface="Century Schoolbook" panose="02040604050505020304" pitchFamily="18" charset="0"/>
            </a:endParaRPr>
          </a:p>
          <a:p>
            <a:pPr marL="574675" indent="-515938">
              <a:spcAft>
                <a:spcPts val="600"/>
              </a:spcAft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H.A. Hassan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Tahmid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1806129</a:t>
            </a:r>
          </a:p>
          <a:p>
            <a:pPr marL="574675" indent="-515938">
              <a:spcAft>
                <a:spcPts val="600"/>
              </a:spcAft>
              <a:buFont typeface="Garamond" pitchFamily="18" charset="0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S. M. Abrar Tanvir Toki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1806029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4675" indent="-515938">
              <a:buAutoNum type="arabicPeriod"/>
            </a:pPr>
            <a:endParaRPr lang="en-GB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7D0144-D3BB-C357-9F8E-7D9591A7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</a:t>
            </a:fld>
            <a:endParaRPr lang="en-BD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ECC13EE-FBCE-10C6-EB5D-43BB62188098}"/>
              </a:ext>
            </a:extLst>
          </p:cNvPr>
          <p:cNvSpPr txBox="1">
            <a:spLocks/>
          </p:cNvSpPr>
          <p:nvPr/>
        </p:nvSpPr>
        <p:spPr>
          <a:xfrm>
            <a:off x="605833" y="1213948"/>
            <a:ext cx="10980333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sz="3600" cap="small" dirty="0">
                <a:solidFill>
                  <a:schemeClr val="bg1"/>
                </a:solidFill>
              </a:rPr>
              <a:t>EEE 400 (January 2024) UNDERGRADUATE 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47222-A76B-567F-F82E-B34979900BE4}"/>
              </a:ext>
            </a:extLst>
          </p:cNvPr>
          <p:cNvSpPr txBox="1"/>
          <p:nvPr/>
        </p:nvSpPr>
        <p:spPr>
          <a:xfrm>
            <a:off x="7159901" y="3800170"/>
            <a:ext cx="4858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Kanai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EEE, BUET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43A702-4CF0-D740-2F5E-625EB6ED414A}"/>
              </a:ext>
            </a:extLst>
          </p:cNvPr>
          <p:cNvSpPr txBox="1">
            <a:spLocks/>
          </p:cNvSpPr>
          <p:nvPr/>
        </p:nvSpPr>
        <p:spPr>
          <a:xfrm>
            <a:off x="2456330" y="1522223"/>
            <a:ext cx="7279341" cy="460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 cap="none" dirty="0">
                <a:solidFill>
                  <a:schemeClr val="bg1"/>
                </a:solidFill>
              </a:rPr>
              <a:t>Presentation D</a:t>
            </a:r>
            <a:r>
              <a:rPr lang="en-GB" sz="2800" cap="none" dirty="0">
                <a:solidFill>
                  <a:schemeClr val="bg1"/>
                </a:solidFill>
              </a:rPr>
              <a:t>ate: 17th March 2025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44D3B9B-4D47-C622-5934-3A8FA182B243}"/>
              </a:ext>
            </a:extLst>
          </p:cNvPr>
          <p:cNvSpPr txBox="1">
            <a:spLocks/>
          </p:cNvSpPr>
          <p:nvPr/>
        </p:nvSpPr>
        <p:spPr>
          <a:xfrm>
            <a:off x="-539342" y="56219"/>
            <a:ext cx="13270684" cy="835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sz="2800" cap="small" spc="300" dirty="0">
                <a:solidFill>
                  <a:schemeClr val="bg1"/>
                </a:solidFill>
              </a:rPr>
              <a:t>Bangladesh University of Engineering and Technology</a:t>
            </a:r>
          </a:p>
          <a:p>
            <a:r>
              <a:rPr lang="en-GB" sz="2800" cap="small" spc="300" dirty="0">
                <a:solidFill>
                  <a:schemeClr val="bg1"/>
                </a:solidFill>
              </a:rPr>
              <a:t>Department of Electrical and Electronic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59900" y="4977843"/>
            <a:ext cx="4498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Md. Shah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EEE, BUET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Md.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Asiful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Professor, EEE, BUET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7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29EE-FD0B-4724-B2FF-8EAA48AC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6421E-B1C0-4CD7-858D-91490072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10</a:t>
            </a:fld>
            <a:endParaRPr lang="en-B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A60E95-AE99-4A8E-A07E-106079F2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39" y="1710172"/>
            <a:ext cx="9749118" cy="3437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17237D-B590-4613-BCE4-E029AD373A88}"/>
              </a:ext>
            </a:extLst>
          </p:cNvPr>
          <p:cNvSpPr txBox="1"/>
          <p:nvPr/>
        </p:nvSpPr>
        <p:spPr>
          <a:xfrm>
            <a:off x="1237130" y="118872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C-band: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0D3FB-0381-4AB6-8BF1-BF3EF184C44C}"/>
              </a:ext>
            </a:extLst>
          </p:cNvPr>
          <p:cNvSpPr txBox="1"/>
          <p:nvPr/>
        </p:nvSpPr>
        <p:spPr>
          <a:xfrm>
            <a:off x="2061882" y="5468471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Repeater Gain: 111.2 dB</a:t>
            </a:r>
          </a:p>
        </p:txBody>
      </p:sp>
    </p:spTree>
    <p:extLst>
      <p:ext uri="{BB962C8B-B14F-4D97-AF65-F5344CB8AC3E}">
        <p14:creationId xmlns:p14="http://schemas.microsoft.com/office/powerpoint/2010/main" val="386114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A893-82B4-4502-88D9-CC637E67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63226-82D4-40CD-94DF-756DDF58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11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EEE66-22F1-40BF-BDA6-B9925401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88" y="1581150"/>
            <a:ext cx="10287000" cy="3695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AFCDF-D245-4657-9AE8-D60F6C1182C1}"/>
              </a:ext>
            </a:extLst>
          </p:cNvPr>
          <p:cNvSpPr txBox="1"/>
          <p:nvPr/>
        </p:nvSpPr>
        <p:spPr>
          <a:xfrm>
            <a:off x="959588" y="11779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Ku-band: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70EC-0A46-4DB7-9D99-63681EE4E9AD}"/>
              </a:ext>
            </a:extLst>
          </p:cNvPr>
          <p:cNvSpPr txBox="1"/>
          <p:nvPr/>
        </p:nvSpPr>
        <p:spPr>
          <a:xfrm>
            <a:off x="2635624" y="555811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Repeater Gain: 125.4 dB</a:t>
            </a:r>
          </a:p>
        </p:txBody>
      </p:sp>
    </p:spTree>
    <p:extLst>
      <p:ext uri="{BB962C8B-B14F-4D97-AF65-F5344CB8AC3E}">
        <p14:creationId xmlns:p14="http://schemas.microsoft.com/office/powerpoint/2010/main" val="1413984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6052-149A-4561-8063-96A78B14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2B536-049F-455F-8F0B-59655B9E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12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A7309-1480-4D64-A82F-6F6BDA59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72" y="1188720"/>
            <a:ext cx="10273055" cy="49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2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C67C-864F-4C60-A054-842F289A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(Part-4)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B25A4-5BAA-4443-A4FE-7B62E56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13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8B14EA-CBB8-4921-A5C6-534E6FF63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103538"/>
              </p:ext>
            </p:extLst>
          </p:nvPr>
        </p:nvGraphicFramePr>
        <p:xfrm>
          <a:off x="418353" y="719666"/>
          <a:ext cx="74705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25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2C68-9E11-446C-9FE6-8BC71041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0F705-FF87-4F94-9290-2AA85DAC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14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B6851-6CC9-43CE-801E-3308EB54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20" y="1553060"/>
            <a:ext cx="4454338" cy="4454338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4EEFF82-F661-4578-93BE-99C39C073E96}"/>
              </a:ext>
            </a:extLst>
          </p:cNvPr>
          <p:cNvSpPr/>
          <p:nvPr/>
        </p:nvSpPr>
        <p:spPr>
          <a:xfrm>
            <a:off x="5369858" y="1854418"/>
            <a:ext cx="6282591" cy="2771370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“If a model excels in a highly random synthetic dataset, It will perform even better on real-world data.”</a:t>
            </a:r>
          </a:p>
        </p:txBody>
      </p:sp>
    </p:spTree>
    <p:extLst>
      <p:ext uri="{BB962C8B-B14F-4D97-AF65-F5344CB8AC3E}">
        <p14:creationId xmlns:p14="http://schemas.microsoft.com/office/powerpoint/2010/main" val="265674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+mn-lt"/>
                <a:cs typeface="Times New Roman" panose="02020603050405020304" pitchFamily="18" charset="0"/>
              </a:rPr>
              <a:t>Continuous Attempts &amp; the improvement of ML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15</a:t>
            </a:fld>
            <a:endParaRPr lang="en-BD" dirty="0"/>
          </a:p>
        </p:txBody>
      </p:sp>
      <p:sp>
        <p:nvSpPr>
          <p:cNvPr id="6" name="TextBox 5"/>
          <p:cNvSpPr txBox="1"/>
          <p:nvPr/>
        </p:nvSpPr>
        <p:spPr>
          <a:xfrm>
            <a:off x="461818" y="1188720"/>
            <a:ext cx="1141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1: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6 factors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Applying PCA &amp; ANN Model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Poor accuracy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Mean Squared Error 78.35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818" y="2838462"/>
            <a:ext cx="1141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2: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Improved ANN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More Robust Against Overfitting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Decreased Mean Squared Error 64.12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818" y="4179837"/>
            <a:ext cx="1141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3: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Hybrid Machine Learning Approach Integrating ANN, Random Forest , Voting </a:t>
            </a:r>
            <a:r>
              <a:rPr lang="en-US" dirty="0" err="1"/>
              <a:t>Regressor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More Generalized and flexible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Mean Squared Error 8.63</a:t>
            </a:r>
          </a:p>
        </p:txBody>
      </p:sp>
    </p:spTree>
    <p:extLst>
      <p:ext uri="{BB962C8B-B14F-4D97-AF65-F5344CB8AC3E}">
        <p14:creationId xmlns:p14="http://schemas.microsoft.com/office/powerpoint/2010/main" val="37407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+mn-lt"/>
                <a:cs typeface="Times New Roman" panose="02020603050405020304" pitchFamily="18" charset="0"/>
              </a:rPr>
              <a:t>Continuous Attempts &amp; the improvement of ML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16</a:t>
            </a:fld>
            <a:endParaRPr lang="en-BD" dirty="0"/>
          </a:p>
        </p:txBody>
      </p:sp>
      <p:sp>
        <p:nvSpPr>
          <p:cNvPr id="6" name="TextBox 5"/>
          <p:cNvSpPr txBox="1"/>
          <p:nvPr/>
        </p:nvSpPr>
        <p:spPr>
          <a:xfrm>
            <a:off x="461818" y="1188720"/>
            <a:ext cx="1141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4: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Removal of ANN &amp; adopting only Random Forest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Simplified approach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Slightly better accuracy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818" y="2838462"/>
            <a:ext cx="1141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5: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/>
              <a:t>Huge dataset with the consideration of 27 factors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More features , categorical encoding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Great step towards real world data handling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Impressive 73% accuracy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818" y="4484637"/>
            <a:ext cx="1141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6: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Introduces </a:t>
            </a:r>
            <a:r>
              <a:rPr lang="en-US" b="1" dirty="0" err="1"/>
              <a:t>XGBoost</a:t>
            </a:r>
            <a:r>
              <a:rPr lang="en-US" b="1" dirty="0"/>
              <a:t> </a:t>
            </a:r>
            <a:r>
              <a:rPr lang="en-US" dirty="0"/>
              <a:t>alongside </a:t>
            </a:r>
            <a:r>
              <a:rPr lang="en-US" b="1" dirty="0"/>
              <a:t>Random Forest (RF)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XGBoost</a:t>
            </a:r>
            <a:r>
              <a:rPr lang="en-US" dirty="0"/>
              <a:t> increased the accuracy from 73% to 82%</a:t>
            </a:r>
          </a:p>
        </p:txBody>
      </p:sp>
    </p:spTree>
    <p:extLst>
      <p:ext uri="{BB962C8B-B14F-4D97-AF65-F5344CB8AC3E}">
        <p14:creationId xmlns:p14="http://schemas.microsoft.com/office/powerpoint/2010/main" val="268560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+mn-lt"/>
                <a:cs typeface="Times New Roman" panose="02020603050405020304" pitchFamily="18" charset="0"/>
              </a:rPr>
              <a:t>Continuous Attempts &amp; the improvement of ML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17</a:t>
            </a:fld>
            <a:endParaRPr lang="en-BD" dirty="0"/>
          </a:p>
        </p:txBody>
      </p:sp>
      <p:sp>
        <p:nvSpPr>
          <p:cNvPr id="6" name="TextBox 5"/>
          <p:cNvSpPr txBox="1"/>
          <p:nvPr/>
        </p:nvSpPr>
        <p:spPr>
          <a:xfrm>
            <a:off x="461818" y="1188720"/>
            <a:ext cx="1141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7: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Optimized </a:t>
            </a:r>
            <a:r>
              <a:rPr lang="en-US" dirty="0" err="1"/>
              <a:t>XGBoost</a:t>
            </a:r>
            <a:r>
              <a:rPr lang="en-US" dirty="0"/>
              <a:t> with Stacking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Real Dataset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Free Space Path Loss Prediction showed 90.62% accuracy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818" y="2746098"/>
            <a:ext cx="1141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Attempt 8: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Optimized RF Model with one-hot encoding </a:t>
            </a:r>
            <a:endParaRPr lang="en-US" b="1" u="sng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Based on original features (more interpretable)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Resulting in an 91.36% accuracy </a:t>
            </a:r>
          </a:p>
        </p:txBody>
      </p:sp>
    </p:spTree>
    <p:extLst>
      <p:ext uri="{BB962C8B-B14F-4D97-AF65-F5344CB8AC3E}">
        <p14:creationId xmlns:p14="http://schemas.microsoft.com/office/powerpoint/2010/main" val="232089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25B0-54DE-4426-8172-BC7EACD9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2877-A8B8-46B1-876A-10FB2274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18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C05316-D4CF-46E4-B300-35D6A8E06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937186"/>
              </p:ext>
            </p:extLst>
          </p:nvPr>
        </p:nvGraphicFramePr>
        <p:xfrm>
          <a:off x="1619624" y="1191211"/>
          <a:ext cx="7201647" cy="5017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249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319A-0990-4CA3-8447-7AD122A3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CCFF8-EB47-4A3F-8D5F-469BA717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19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C9449-B5E2-4C9C-9416-1C2709A6FDEB}"/>
              </a:ext>
            </a:extLst>
          </p:cNvPr>
          <p:cNvSpPr txBox="1"/>
          <p:nvPr/>
        </p:nvSpPr>
        <p:spPr>
          <a:xfrm>
            <a:off x="1192305" y="133036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7D18F-9FCF-4E78-BFE4-7E281476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34" y="1149268"/>
            <a:ext cx="1731389" cy="729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D90A4-9525-4CE5-89F3-4AB061C8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378" y="2567828"/>
            <a:ext cx="737235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5E10F8-D000-47CC-8616-2AC02D73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78" y="4232357"/>
            <a:ext cx="6743700" cy="1476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9D0B80-F7B6-47AA-ADA1-ADB623A3CE47}"/>
              </a:ext>
            </a:extLst>
          </p:cNvPr>
          <p:cNvSpPr txBox="1"/>
          <p:nvPr/>
        </p:nvSpPr>
        <p:spPr>
          <a:xfrm>
            <a:off x="1739891" y="23770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258435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0B13A-71C9-F2E3-7452-32C3044F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</a:t>
            </a:fld>
            <a:endParaRPr lang="en-BD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9318886"/>
              </p:ext>
            </p:extLst>
          </p:nvPr>
        </p:nvGraphicFramePr>
        <p:xfrm>
          <a:off x="338138" y="1401763"/>
          <a:ext cx="5303837" cy="4392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utoShape 2" descr="A high-resolution digital illustration of a modern communication satellite orbiting Earth. The satellite has sleek solar panels, a large dish antenna, and emits a faint signal beam. The background is a clean white space with subtle red highlights, creating a professional and minimalist aesthetic suitable for a presentation slide. The satellite should appear detailed and futuristic, reflecting advanced technology.">
            <a:extLst>
              <a:ext uri="{FF2B5EF4-FFF2-40B4-BE49-F238E27FC236}">
                <a16:creationId xmlns:a16="http://schemas.microsoft.com/office/drawing/2014/main" id="{B698700E-F5CA-4818-B01A-E8E3BEFD2D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A high-resolution digital illustration of a modern communication satellite orbiting Earth. The satellite has sleek solar panels, a large dish antenna, and emits a faint signal beam. The background is a clean white space with subtle red highlights, creating a professional and minimalist aesthetic suitable for a presentation slide. The satellite should appear detailed and futuristic, reflecting advanced technology.">
            <a:extLst>
              <a:ext uri="{FF2B5EF4-FFF2-40B4-BE49-F238E27FC236}">
                <a16:creationId xmlns:a16="http://schemas.microsoft.com/office/drawing/2014/main" id="{F1114FA9-9418-4BF8-83A1-ADE0AC33A8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818965" cy="38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9E297-2E4C-412D-BF97-627D6F034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025" y="1376736"/>
            <a:ext cx="4409328" cy="44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7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4F00-CBCB-4DA8-B0CD-987B8DE9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73C54-CFE5-4F2B-8E39-26F17ED0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20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36E0E-3493-4767-A185-A5738263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8" y="1109105"/>
            <a:ext cx="8744826" cy="2319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455941-8650-4932-B735-3EC08FCC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1" y="3429000"/>
            <a:ext cx="8673353" cy="23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9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9AA3-5C4B-4360-AD62-52C3C835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3F57-70F8-4653-A3B1-5C3BAFCF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21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31B4F-5CF7-4D74-97D7-81CFD06C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7" y="1188720"/>
            <a:ext cx="8120809" cy="2566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F9119-9350-4A8A-A7E3-2C94FB93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7" y="3750650"/>
            <a:ext cx="8005109" cy="24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887D-07CE-48A2-B3DF-73960E79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FF3FD-4FFB-48AB-8BC4-54FF110A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22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67166F6-4D63-43C3-B8E3-FAEB3C7A1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122115"/>
              </p:ext>
            </p:extLst>
          </p:nvPr>
        </p:nvGraphicFramePr>
        <p:xfrm>
          <a:off x="-845110" y="1592479"/>
          <a:ext cx="7488518" cy="3386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197D9E6-7672-4DBB-AA68-073EABBEA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699" y="1797584"/>
            <a:ext cx="6117753" cy="29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3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837B-48FC-4135-9007-5471D500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Cloud/Fog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91A93-A56F-49EC-AA5E-188272D8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23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4AFE3-6AB9-4A75-A457-0C729C1C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94" y="1583277"/>
            <a:ext cx="25431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0C4AE2-C8FF-4D97-91DF-25BCA98D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05" y="3018468"/>
            <a:ext cx="2781300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6CF05-199A-48DF-A858-6FA56F669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05" y="3872634"/>
            <a:ext cx="1790700" cy="676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CAB4B9-B375-4B37-81CF-13150DCD3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795" y="1400958"/>
            <a:ext cx="3876675" cy="1352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9DE32B-D10E-48F1-BADA-367273EFA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219" y="3118242"/>
            <a:ext cx="3171825" cy="1323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A453FB-2019-430C-BE27-9B649857A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602" y="4487863"/>
            <a:ext cx="4781550" cy="638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158A4-6FA2-40AE-84EC-08664C838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893" y="5183093"/>
            <a:ext cx="1514475" cy="504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2D21F9-9617-49AA-8B5B-85754444EAA9}"/>
              </a:ext>
            </a:extLst>
          </p:cNvPr>
          <p:cNvSpPr txBox="1"/>
          <p:nvPr/>
        </p:nvSpPr>
        <p:spPr>
          <a:xfrm>
            <a:off x="950260" y="121394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A3CC2-3C39-494E-B432-7C7B28BA3734}"/>
              </a:ext>
            </a:extLst>
          </p:cNvPr>
          <p:cNvSpPr txBox="1"/>
          <p:nvPr/>
        </p:nvSpPr>
        <p:spPr>
          <a:xfrm>
            <a:off x="1240464" y="23841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400747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E386A1-29DE-4F22-864F-8D19D4A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988" y="4950012"/>
            <a:ext cx="1294801" cy="1308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1C67C-864F-4C60-A054-842F289A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(Part-4)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B25A4-5BAA-4443-A4FE-7B62E56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24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8B14EA-CBB8-4921-A5C6-534E6FF63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143833"/>
              </p:ext>
            </p:extLst>
          </p:nvPr>
        </p:nvGraphicFramePr>
        <p:xfrm>
          <a:off x="418353" y="719666"/>
          <a:ext cx="74705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660C6E4-6AB8-4E5A-96D6-0A01AB6D231B}"/>
              </a:ext>
            </a:extLst>
          </p:cNvPr>
          <p:cNvSpPr/>
          <p:nvPr/>
        </p:nvSpPr>
        <p:spPr>
          <a:xfrm>
            <a:off x="8776447" y="1108386"/>
            <a:ext cx="2554942" cy="1308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Limitation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F262BE-45F6-452A-BC85-A2AED75C94EE}"/>
              </a:ext>
            </a:extLst>
          </p:cNvPr>
          <p:cNvSpPr/>
          <p:nvPr/>
        </p:nvSpPr>
        <p:spPr>
          <a:xfrm>
            <a:off x="8624047" y="3600971"/>
            <a:ext cx="2859741" cy="1308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Cloud Base Height!!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98CBBB6-ACA2-469F-BD5D-2A35C3129685}"/>
              </a:ext>
            </a:extLst>
          </p:cNvPr>
          <p:cNvSpPr/>
          <p:nvPr/>
        </p:nvSpPr>
        <p:spPr>
          <a:xfrm>
            <a:off x="9780494" y="2561066"/>
            <a:ext cx="618565" cy="896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3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D9EA-27B3-4D9F-A021-7E321E40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Function for Cloud Height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6675F-D0AE-403F-8340-41AAE989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25</a:t>
            </a:fld>
            <a:endParaRPr lang="en-B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E1CD3B-558E-4E1A-9912-A75D436A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2" y="1349660"/>
            <a:ext cx="5222186" cy="4158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ABF7F-8724-4A06-8EF7-09B5EC0C1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0202"/>
            <a:ext cx="5984269" cy="240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47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DCE2-BF40-41CD-8386-A9FD373F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Cloud/Fog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E4B20-BEEC-4166-825C-B2E18B3F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26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A391A12-82A1-4178-A84E-FD61E52A3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646589"/>
              </p:ext>
            </p:extLst>
          </p:nvPr>
        </p:nvGraphicFramePr>
        <p:xfrm>
          <a:off x="2040965" y="1275478"/>
          <a:ext cx="6699624" cy="447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197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24E5-844F-4DD7-9664-30F75E5D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E1DE5-148E-4370-AFA4-A96DE154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27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C341A0E-CB2F-4A2F-A16F-C7E79D6B6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96586"/>
              </p:ext>
            </p:extLst>
          </p:nvPr>
        </p:nvGraphicFramePr>
        <p:xfrm>
          <a:off x="2211295" y="1381809"/>
          <a:ext cx="6959600" cy="4094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228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8D8D-7869-48F3-AF01-0450D28A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Due to Oxygen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DCD23-8C93-4F7F-95AA-70E54B89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28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CACB94E-B982-4A8D-A58F-8ADA549543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77674"/>
              </p:ext>
            </p:extLst>
          </p:nvPr>
        </p:nvGraphicFramePr>
        <p:xfrm>
          <a:off x="606611" y="1121833"/>
          <a:ext cx="4834965" cy="4614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7DF3F1-036A-4D98-B10C-5E2FFFD2C021}"/>
              </a:ext>
            </a:extLst>
          </p:cNvPr>
          <p:cNvSpPr txBox="1"/>
          <p:nvPr/>
        </p:nvSpPr>
        <p:spPr>
          <a:xfrm>
            <a:off x="5638800" y="30211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B6655-0BC2-4B6E-812D-8CD079DCC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287" y="4331523"/>
            <a:ext cx="1713379" cy="1045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6359A-9307-4AC8-A3D2-D5B969819091}"/>
              </a:ext>
            </a:extLst>
          </p:cNvPr>
          <p:cNvSpPr txBox="1"/>
          <p:nvPr/>
        </p:nvSpPr>
        <p:spPr>
          <a:xfrm>
            <a:off x="6739786" y="35955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Humidity: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E34D5-4BC1-47FC-9BF3-28B037D19F72}"/>
              </a:ext>
            </a:extLst>
          </p:cNvPr>
          <p:cNvSpPr txBox="1"/>
          <p:nvPr/>
        </p:nvSpPr>
        <p:spPr>
          <a:xfrm>
            <a:off x="6342304" y="1551426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Vapor Pressure: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DB14F7-2E26-4126-A7CE-A00AF565D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117" y="2142497"/>
            <a:ext cx="2391721" cy="9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61ACBBD-43CE-4904-846B-740A6C93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16" y="4294356"/>
            <a:ext cx="10024919" cy="727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A66C4-4E40-4061-A4DA-9BF5CB8F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Saturated Water Vapor Pressure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3FEE8-910D-435E-9EA8-289CB63A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29</a:t>
            </a:fld>
            <a:endParaRPr lang="en-BD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9B597C4-23F3-4312-96DB-F4F46DB65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440841"/>
              </p:ext>
            </p:extLst>
          </p:nvPr>
        </p:nvGraphicFramePr>
        <p:xfrm>
          <a:off x="-166229" y="1490629"/>
          <a:ext cx="6269317" cy="4228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0720F42C-B1A6-4513-BB7F-0B8B348EDB37}"/>
              </a:ext>
            </a:extLst>
          </p:cNvPr>
          <p:cNvGrpSpPr/>
          <p:nvPr/>
        </p:nvGrpSpPr>
        <p:grpSpPr>
          <a:xfrm>
            <a:off x="5531224" y="1812029"/>
            <a:ext cx="5411776" cy="1010211"/>
            <a:chOff x="5531224" y="1812029"/>
            <a:chExt cx="5411776" cy="10102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CA2961-70E7-4F5A-BE97-64850D8F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2722" y="1812029"/>
              <a:ext cx="4250278" cy="1010211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A7F45FC-0D17-4F19-B811-A362DE626373}"/>
                </a:ext>
              </a:extLst>
            </p:cNvPr>
            <p:cNvSpPr/>
            <p:nvPr/>
          </p:nvSpPr>
          <p:spPr>
            <a:xfrm>
              <a:off x="5531224" y="2268071"/>
              <a:ext cx="869576" cy="2420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E12DB2-E3BC-4FEB-9955-C4567E52033D}"/>
              </a:ext>
            </a:extLst>
          </p:cNvPr>
          <p:cNvGrpSpPr/>
          <p:nvPr/>
        </p:nvGrpSpPr>
        <p:grpSpPr>
          <a:xfrm>
            <a:off x="5531225" y="2864906"/>
            <a:ext cx="5292081" cy="1277077"/>
            <a:chOff x="5531225" y="2864906"/>
            <a:chExt cx="5292081" cy="1277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4B9530-B02C-4FD4-AAC2-DE5AAEAF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396" y="2864906"/>
              <a:ext cx="4200910" cy="1277077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13962C9-7DEF-44F2-A9BE-A00B64C88817}"/>
                </a:ext>
              </a:extLst>
            </p:cNvPr>
            <p:cNvSpPr/>
            <p:nvPr/>
          </p:nvSpPr>
          <p:spPr>
            <a:xfrm>
              <a:off x="5531225" y="3429000"/>
              <a:ext cx="869576" cy="2420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6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7BB2-2B86-4ADF-8D3C-129D907B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3D9C-9517-4DA1-A3B4-9DA9F9EB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</a:t>
            </a:fld>
            <a:endParaRPr lang="en-B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C0D7D-E37D-42C6-A949-AC38C6EF2610}"/>
              </a:ext>
            </a:extLst>
          </p:cNvPr>
          <p:cNvSpPr txBox="1"/>
          <p:nvPr/>
        </p:nvSpPr>
        <p:spPr>
          <a:xfrm>
            <a:off x="457200" y="1317812"/>
            <a:ext cx="1012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loss refers to the reduction in signal strength as it travels from the transmitter to the receiver.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9CA45-C5E2-4470-B597-202DCA506141}"/>
              </a:ext>
            </a:extLst>
          </p:cNvPr>
          <p:cNvSpPr txBox="1"/>
          <p:nvPr/>
        </p:nvSpPr>
        <p:spPr>
          <a:xfrm>
            <a:off x="457200" y="2877671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Importance of Path Loss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DF0C4-8B13-4D9B-A6F6-48D7CA3416C1}"/>
              </a:ext>
            </a:extLst>
          </p:cNvPr>
          <p:cNvSpPr txBox="1"/>
          <p:nvPr/>
        </p:nvSpPr>
        <p:spPr>
          <a:xfrm>
            <a:off x="457200" y="3433481"/>
            <a:ext cx="513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Critical for designing efficient communication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ensure signal reliability in satellite communications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13ECF-E9FD-4F32-8E06-849ACEECED95}"/>
              </a:ext>
            </a:extLst>
          </p:cNvPr>
          <p:cNvSpPr txBox="1"/>
          <p:nvPr/>
        </p:nvSpPr>
        <p:spPr>
          <a:xfrm>
            <a:off x="6264245" y="287767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Factors Affecting Path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B44CF-2FC7-41B3-8D2C-1D2CF8479D01}"/>
              </a:ext>
            </a:extLst>
          </p:cNvPr>
          <p:cNvSpPr txBox="1"/>
          <p:nvPr/>
        </p:nvSpPr>
        <p:spPr>
          <a:xfrm>
            <a:off x="6096000" y="3428999"/>
            <a:ext cx="513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between satellite and Earth-station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Atmospheric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Interference and Obstacles in the signal path</a:t>
            </a:r>
          </a:p>
        </p:txBody>
      </p:sp>
    </p:spTree>
    <p:extLst>
      <p:ext uri="{BB962C8B-B14F-4D97-AF65-F5344CB8AC3E}">
        <p14:creationId xmlns:p14="http://schemas.microsoft.com/office/powerpoint/2010/main" val="3069939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70D4-C44E-408C-A0D2-89DA3D66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 Due to Water Vapor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6CC09-5684-41BC-88DB-A78FE613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30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1CBA3-F97B-4D1B-B574-64BD6FC1828C}"/>
              </a:ext>
            </a:extLst>
          </p:cNvPr>
          <p:cNvSpPr txBox="1"/>
          <p:nvPr/>
        </p:nvSpPr>
        <p:spPr>
          <a:xfrm>
            <a:off x="1264024" y="1443318"/>
            <a:ext cx="611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Dry Air Pressure = Total Pressure – Water Vapor Pressure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7BE0E5-AAD3-49A1-8A0B-BD75B35E3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500602"/>
              </p:ext>
            </p:extLst>
          </p:nvPr>
        </p:nvGraphicFramePr>
        <p:xfrm>
          <a:off x="2667992" y="1723714"/>
          <a:ext cx="6448612" cy="446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6744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711B-CFA1-4A30-A9B5-76457CE6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Attenuation Calculation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36774-DC0A-4848-86D3-A929AF96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31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EA6AA4-807B-4C44-9396-5C8A70E48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93794"/>
              </p:ext>
            </p:extLst>
          </p:nvPr>
        </p:nvGraphicFramePr>
        <p:xfrm>
          <a:off x="1340970" y="929666"/>
          <a:ext cx="9281459" cy="567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5D5F349-A1AA-4731-9413-A8FBE04A2728}"/>
              </a:ext>
            </a:extLst>
          </p:cNvPr>
          <p:cNvGrpSpPr/>
          <p:nvPr/>
        </p:nvGrpSpPr>
        <p:grpSpPr>
          <a:xfrm>
            <a:off x="6664139" y="3953435"/>
            <a:ext cx="3238500" cy="1778516"/>
            <a:chOff x="6664139" y="3953435"/>
            <a:chExt cx="3238500" cy="1778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F2F714-1FA3-4046-B893-F29DA9494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4139" y="4922326"/>
              <a:ext cx="3238500" cy="809625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DFCA366-CAE5-4202-ADB2-570B6528EA7A}"/>
                </a:ext>
              </a:extLst>
            </p:cNvPr>
            <p:cNvSpPr/>
            <p:nvPr/>
          </p:nvSpPr>
          <p:spPr>
            <a:xfrm>
              <a:off x="7754471" y="3953435"/>
              <a:ext cx="376517" cy="9688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19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D820-F628-46B8-B440-9D9A67A7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069D3-DA0C-4370-A217-35D0578A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32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EA3E2-D6BB-413D-9CEC-E98A6416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47" y="1188720"/>
            <a:ext cx="5493106" cy="47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8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EDFA-9D5F-436B-9E52-DC63D1C0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 (Rain Attenuation)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BD46-E41D-4618-AFA6-AF506029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33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4DA1C-2B0E-41E0-8522-DDFCC2A3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73" y="1372306"/>
            <a:ext cx="5101731" cy="4113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1B724-EFBA-470B-92AE-3618ADF1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21" y="1284637"/>
            <a:ext cx="5687579" cy="4297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BDCF4-3AF3-497C-90EE-7822A6225BBD}"/>
              </a:ext>
            </a:extLst>
          </p:cNvPr>
          <p:cNvSpPr txBox="1"/>
          <p:nvPr/>
        </p:nvSpPr>
        <p:spPr>
          <a:xfrm>
            <a:off x="1972236" y="572306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DC140-1788-4A52-B06F-1C345D35C2F6}"/>
              </a:ext>
            </a:extLst>
          </p:cNvPr>
          <p:cNvSpPr txBox="1"/>
          <p:nvPr/>
        </p:nvSpPr>
        <p:spPr>
          <a:xfrm>
            <a:off x="7862047" y="572306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58702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BF22-171C-4505-A34A-C5DB04BF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 (Cloud Attenuation)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5CD06-444F-4E33-8E5C-3C8F99B0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34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C84592-FBD2-49C6-9656-28EC5200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9" y="1360838"/>
            <a:ext cx="5687579" cy="4297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D6E7BF-1555-4218-BB09-21C792BD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04" y="1269591"/>
            <a:ext cx="5323324" cy="4206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A9FAF-6710-4DD1-A1D8-71B38E971769}"/>
              </a:ext>
            </a:extLst>
          </p:cNvPr>
          <p:cNvSpPr txBox="1"/>
          <p:nvPr/>
        </p:nvSpPr>
        <p:spPr>
          <a:xfrm>
            <a:off x="1963271" y="577327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48863-AE77-407B-A591-793C9ABF19F1}"/>
              </a:ext>
            </a:extLst>
          </p:cNvPr>
          <p:cNvSpPr txBox="1"/>
          <p:nvPr/>
        </p:nvSpPr>
        <p:spPr>
          <a:xfrm>
            <a:off x="7836699" y="577327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414605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1DCD-148C-44F9-B8AB-4C0F1AA2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 (Atmospheric Attenuation)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1185-6A3F-4CB8-8D43-3D19DC183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35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DC08B1-745A-4F0D-A766-A525344A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5" y="1414625"/>
            <a:ext cx="5605283" cy="4297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A991A0-7BCA-4884-938A-B8FB8DFC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088" y="1280155"/>
            <a:ext cx="5485788" cy="4297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12086-4A16-434E-AEFB-F9FA220BCE0A}"/>
              </a:ext>
            </a:extLst>
          </p:cNvPr>
          <p:cNvSpPr txBox="1"/>
          <p:nvPr/>
        </p:nvSpPr>
        <p:spPr>
          <a:xfrm>
            <a:off x="1954305" y="584322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2C74B-E723-4F7D-828C-76C5696A6B12}"/>
              </a:ext>
            </a:extLst>
          </p:cNvPr>
          <p:cNvSpPr txBox="1"/>
          <p:nvPr/>
        </p:nvSpPr>
        <p:spPr>
          <a:xfrm>
            <a:off x="7897906" y="584322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2949587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1E42-6C6E-4354-B465-EBE03053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 (FSPL)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B1C0E-5DC6-485F-AF4A-9272DDDA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36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2E84D-0680-4C9E-A86A-7C1A6EAC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7" y="1342908"/>
            <a:ext cx="5760731" cy="4297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2FEC3-98D2-4905-A9E5-03FA40BB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09" y="1342908"/>
            <a:ext cx="5343723" cy="4136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332BA-D5F9-4146-956D-F9474A71012A}"/>
              </a:ext>
            </a:extLst>
          </p:cNvPr>
          <p:cNvSpPr txBox="1"/>
          <p:nvPr/>
        </p:nvSpPr>
        <p:spPr>
          <a:xfrm>
            <a:off x="1792941" y="571411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66B8F-888E-470F-884B-894C1208DF18}"/>
              </a:ext>
            </a:extLst>
          </p:cNvPr>
          <p:cNvSpPr txBox="1"/>
          <p:nvPr/>
        </p:nvSpPr>
        <p:spPr>
          <a:xfrm>
            <a:off x="7966403" y="571411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160292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1DB-2DEB-407A-8B15-B3CB02F5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 (Total Attenuation)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B6F9C-3442-46BE-94D4-AB56D5E9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37</a:t>
            </a:fld>
            <a:endParaRPr lang="en-B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6E69F-9D38-4058-8C41-70D07F87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5" y="1360838"/>
            <a:ext cx="5651003" cy="4297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1F615-3B8C-4E78-B115-EF834AE3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04" y="1188720"/>
            <a:ext cx="5401359" cy="4198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01F48A-BCFC-4D25-BFC6-9614ECAA21BE}"/>
              </a:ext>
            </a:extLst>
          </p:cNvPr>
          <p:cNvSpPr txBox="1"/>
          <p:nvPr/>
        </p:nvSpPr>
        <p:spPr>
          <a:xfrm>
            <a:off x="1918945" y="571410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0FDAB-78B5-4A98-A2DD-2157F0DC2DA4}"/>
              </a:ext>
            </a:extLst>
          </p:cNvPr>
          <p:cNvSpPr txBox="1"/>
          <p:nvPr/>
        </p:nvSpPr>
        <p:spPr>
          <a:xfrm>
            <a:off x="8023721" y="571410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77960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40E3-A6C9-4497-8317-F81330B5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 (with Ten random data)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EDAE7-3768-4DC8-9ECA-7C67569E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38</a:t>
            </a:fld>
            <a:endParaRPr lang="en-B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9C9A2-DCFD-4BEB-841A-9BC25FC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59" y="1471226"/>
            <a:ext cx="9869335" cy="32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08AC-A07D-4140-A440-7C08DA7F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6352C-447D-4718-86D1-E47E8748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39</a:t>
            </a:fld>
            <a:endParaRPr lang="en-B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31A55F-1836-42C0-8A2A-AE9CF62CD0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 Rate: 80.43%</a:t>
            </a:r>
          </a:p>
          <a:p>
            <a:r>
              <a:rPr lang="en-US" dirty="0"/>
              <a:t>MSE: 10.4545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3C2686-B1D7-41F5-A449-20EB458B5C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Accuracy Rate: 96.768%</a:t>
            </a:r>
          </a:p>
          <a:p>
            <a:r>
              <a:rPr lang="en-US" dirty="0"/>
              <a:t>MSE: 86.536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82CD11-A0DF-48AA-9B4C-AFCDB05D75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A80444-B1AD-481C-A0D7-BE76114F8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203443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9"/>
          <p:cNvSpPr txBox="1"/>
          <p:nvPr/>
        </p:nvSpPr>
        <p:spPr>
          <a:xfrm>
            <a:off x="1053780" y="33605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3733" u="sng" dirty="0">
                <a:solidFill>
                  <a:srgbClr val="C00000"/>
                </a:solidFill>
                <a:latin typeface="Fira Sans Extra Condensed Medium" panose="020B0604020202020204" charset="0"/>
              </a:rPr>
              <a:t>Motivation</a:t>
            </a:r>
            <a:endParaRPr sz="3733" u="sng" dirty="0">
              <a:solidFill>
                <a:srgbClr val="C00000"/>
              </a:solidFill>
              <a:latin typeface="Fira Sans Extra Condensed Medium" panose="020B060402020202020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1077" y="1438118"/>
            <a:ext cx="8557348" cy="4172216"/>
            <a:chOff x="1412550" y="1265260"/>
            <a:chExt cx="6418011" cy="3129162"/>
          </a:xfrm>
        </p:grpSpPr>
        <p:grpSp>
          <p:nvGrpSpPr>
            <p:cNvPr id="1558" name="Google Shape;1558;p19"/>
            <p:cNvGrpSpPr/>
            <p:nvPr/>
          </p:nvGrpSpPr>
          <p:grpSpPr>
            <a:xfrm rot="720000">
              <a:off x="1412550" y="1265260"/>
              <a:ext cx="2001871" cy="3129162"/>
              <a:chOff x="3569700" y="1416550"/>
              <a:chExt cx="1826525" cy="2855075"/>
            </a:xfrm>
          </p:grpSpPr>
          <p:sp>
            <p:nvSpPr>
              <p:cNvPr id="1565" name="Google Shape;1565;p19"/>
              <p:cNvSpPr/>
              <p:nvPr/>
            </p:nvSpPr>
            <p:spPr>
              <a:xfrm>
                <a:off x="3820675" y="1416550"/>
                <a:ext cx="1144075" cy="886350"/>
              </a:xfrm>
              <a:custGeom>
                <a:avLst/>
                <a:gdLst/>
                <a:ahLst/>
                <a:cxnLst/>
                <a:rect l="l" t="t" r="r" b="b"/>
                <a:pathLst>
                  <a:path w="45763" h="35454" extrusionOk="0">
                    <a:moveTo>
                      <a:pt x="4651" y="0"/>
                    </a:moveTo>
                    <a:cubicBezTo>
                      <a:pt x="2098" y="0"/>
                      <a:pt x="1" y="2077"/>
                      <a:pt x="1" y="4671"/>
                    </a:cubicBezTo>
                    <a:lnTo>
                      <a:pt x="1" y="23546"/>
                    </a:lnTo>
                    <a:lnTo>
                      <a:pt x="32" y="23546"/>
                    </a:lnTo>
                    <a:lnTo>
                      <a:pt x="32" y="23514"/>
                    </a:lnTo>
                    <a:cubicBezTo>
                      <a:pt x="32" y="23514"/>
                      <a:pt x="18559" y="23641"/>
                      <a:pt x="28756" y="35453"/>
                    </a:cubicBezTo>
                    <a:lnTo>
                      <a:pt x="43387" y="23736"/>
                    </a:lnTo>
                    <a:cubicBezTo>
                      <a:pt x="45636" y="21963"/>
                      <a:pt x="45762" y="18574"/>
                      <a:pt x="43641" y="16674"/>
                    </a:cubicBezTo>
                    <a:cubicBezTo>
                      <a:pt x="33285" y="7236"/>
                      <a:pt x="19857" y="1156"/>
                      <a:pt x="5036" y="16"/>
                    </a:cubicBezTo>
                    <a:cubicBezTo>
                      <a:pt x="4906" y="5"/>
                      <a:pt x="4778" y="0"/>
                      <a:pt x="465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6" name="Google Shape;1566;p19"/>
              <p:cNvSpPr/>
              <p:nvPr/>
            </p:nvSpPr>
            <p:spPr>
              <a:xfrm>
                <a:off x="3821475" y="2075650"/>
                <a:ext cx="631825" cy="296125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11845" extrusionOk="0">
                    <a:moveTo>
                      <a:pt x="16468" y="0"/>
                    </a:moveTo>
                    <a:lnTo>
                      <a:pt x="0" y="1742"/>
                    </a:lnTo>
                    <a:lnTo>
                      <a:pt x="6809" y="8836"/>
                    </a:lnTo>
                    <a:cubicBezTo>
                      <a:pt x="8646" y="10768"/>
                      <a:pt x="11179" y="11845"/>
                      <a:pt x="13840" y="11845"/>
                    </a:cubicBezTo>
                    <a:lnTo>
                      <a:pt x="25272" y="11845"/>
                    </a:lnTo>
                    <a:lnTo>
                      <a:pt x="16468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7" name="Google Shape;1567;p19"/>
              <p:cNvSpPr/>
              <p:nvPr/>
            </p:nvSpPr>
            <p:spPr>
              <a:xfrm>
                <a:off x="3820675" y="2002850"/>
                <a:ext cx="727625" cy="368925"/>
              </a:xfrm>
              <a:custGeom>
                <a:avLst/>
                <a:gdLst/>
                <a:ahLst/>
                <a:cxnLst/>
                <a:rect l="l" t="t" r="r" b="b"/>
                <a:pathLst>
                  <a:path w="29105" h="14757" extrusionOk="0">
                    <a:moveTo>
                      <a:pt x="1205" y="1"/>
                    </a:moveTo>
                    <a:cubicBezTo>
                      <a:pt x="432" y="1"/>
                      <a:pt x="1" y="31"/>
                      <a:pt x="1" y="31"/>
                    </a:cubicBezTo>
                    <a:lnTo>
                      <a:pt x="1" y="94"/>
                    </a:lnTo>
                    <a:lnTo>
                      <a:pt x="1" y="4654"/>
                    </a:lnTo>
                    <a:cubicBezTo>
                      <a:pt x="9786" y="4654"/>
                      <a:pt x="18685" y="8486"/>
                      <a:pt x="25241" y="14757"/>
                    </a:cubicBezTo>
                    <a:lnTo>
                      <a:pt x="29073" y="11716"/>
                    </a:lnTo>
                    <a:lnTo>
                      <a:pt x="29104" y="11685"/>
                    </a:lnTo>
                    <a:cubicBezTo>
                      <a:pt x="19208" y="855"/>
                      <a:pt x="5334" y="1"/>
                      <a:pt x="1205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1" name="Google Shape;1571;p19"/>
              <p:cNvSpPr/>
              <p:nvPr/>
            </p:nvSpPr>
            <p:spPr>
              <a:xfrm>
                <a:off x="4439800" y="2415300"/>
                <a:ext cx="308800" cy="653200"/>
              </a:xfrm>
              <a:custGeom>
                <a:avLst/>
                <a:gdLst/>
                <a:ahLst/>
                <a:cxnLst/>
                <a:rect l="l" t="t" r="r" b="b"/>
                <a:pathLst>
                  <a:path w="12352" h="26128" extrusionOk="0">
                    <a:moveTo>
                      <a:pt x="1426" y="0"/>
                    </a:moveTo>
                    <a:lnTo>
                      <a:pt x="286" y="11148"/>
                    </a:lnTo>
                    <a:cubicBezTo>
                      <a:pt x="1" y="13808"/>
                      <a:pt x="792" y="16437"/>
                      <a:pt x="2503" y="18463"/>
                    </a:cubicBezTo>
                    <a:lnTo>
                      <a:pt x="8836" y="26127"/>
                    </a:lnTo>
                    <a:lnTo>
                      <a:pt x="12352" y="9818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2" name="Google Shape;1572;p19"/>
              <p:cNvSpPr/>
              <p:nvPr/>
            </p:nvSpPr>
            <p:spPr>
              <a:xfrm>
                <a:off x="4570450" y="2031675"/>
                <a:ext cx="825775" cy="1177825"/>
              </a:xfrm>
              <a:custGeom>
                <a:avLst/>
                <a:gdLst/>
                <a:ahLst/>
                <a:cxnLst/>
                <a:rect l="l" t="t" r="r" b="b"/>
                <a:pathLst>
                  <a:path w="33031" h="47113" extrusionOk="0">
                    <a:moveTo>
                      <a:pt x="17599" y="1"/>
                    </a:moveTo>
                    <a:cubicBezTo>
                      <a:pt x="16602" y="1"/>
                      <a:pt x="15592" y="315"/>
                      <a:pt x="14726" y="968"/>
                    </a:cubicBezTo>
                    <a:lnTo>
                      <a:pt x="0" y="12369"/>
                    </a:lnTo>
                    <a:lnTo>
                      <a:pt x="0" y="12400"/>
                    </a:lnTo>
                    <a:lnTo>
                      <a:pt x="32" y="12369"/>
                    </a:lnTo>
                    <a:cubicBezTo>
                      <a:pt x="32" y="12369"/>
                      <a:pt x="11971" y="27475"/>
                      <a:pt x="8836" y="42739"/>
                    </a:cubicBezTo>
                    <a:lnTo>
                      <a:pt x="26159" y="46983"/>
                    </a:lnTo>
                    <a:cubicBezTo>
                      <a:pt x="26523" y="47071"/>
                      <a:pt x="26888" y="47113"/>
                      <a:pt x="27247" y="47113"/>
                    </a:cubicBezTo>
                    <a:cubicBezTo>
                      <a:pt x="29599" y="47113"/>
                      <a:pt x="31703" y="45307"/>
                      <a:pt x="31923" y="42834"/>
                    </a:cubicBezTo>
                    <a:cubicBezTo>
                      <a:pt x="33031" y="28900"/>
                      <a:pt x="29674" y="14522"/>
                      <a:pt x="21503" y="2108"/>
                    </a:cubicBezTo>
                    <a:cubicBezTo>
                      <a:pt x="20605" y="731"/>
                      <a:pt x="19117" y="1"/>
                      <a:pt x="17599" y="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3" name="Google Shape;1573;p19"/>
              <p:cNvSpPr/>
              <p:nvPr/>
            </p:nvSpPr>
            <p:spPr>
              <a:xfrm>
                <a:off x="4475425" y="2340075"/>
                <a:ext cx="394325" cy="760100"/>
              </a:xfrm>
              <a:custGeom>
                <a:avLst/>
                <a:gdLst/>
                <a:ahLst/>
                <a:cxnLst/>
                <a:rect l="l" t="t" r="r" b="b"/>
                <a:pathLst>
                  <a:path w="15773" h="30404" extrusionOk="0">
                    <a:moveTo>
                      <a:pt x="3833" y="1"/>
                    </a:moveTo>
                    <a:lnTo>
                      <a:pt x="3801" y="33"/>
                    </a:lnTo>
                    <a:lnTo>
                      <a:pt x="1" y="2978"/>
                    </a:lnTo>
                    <a:cubicBezTo>
                      <a:pt x="5986" y="10705"/>
                      <a:pt x="8361" y="20111"/>
                      <a:pt x="7411" y="29136"/>
                    </a:cubicBezTo>
                    <a:lnTo>
                      <a:pt x="12605" y="30403"/>
                    </a:lnTo>
                    <a:lnTo>
                      <a:pt x="12637" y="30403"/>
                    </a:lnTo>
                    <a:cubicBezTo>
                      <a:pt x="15772" y="15139"/>
                      <a:pt x="3833" y="1"/>
                      <a:pt x="3833" y="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4" name="Google Shape;1574;p19"/>
              <p:cNvSpPr/>
              <p:nvPr/>
            </p:nvSpPr>
            <p:spPr>
              <a:xfrm>
                <a:off x="4247425" y="3125475"/>
                <a:ext cx="394300" cy="551850"/>
              </a:xfrm>
              <a:custGeom>
                <a:avLst/>
                <a:gdLst/>
                <a:ahLst/>
                <a:cxnLst/>
                <a:rect l="l" t="t" r="r" b="b"/>
                <a:pathLst>
                  <a:path w="15772" h="22074" extrusionOk="0">
                    <a:moveTo>
                      <a:pt x="15771" y="0"/>
                    </a:moveTo>
                    <a:lnTo>
                      <a:pt x="7316" y="3547"/>
                    </a:lnTo>
                    <a:cubicBezTo>
                      <a:pt x="4149" y="4877"/>
                      <a:pt x="1900" y="7791"/>
                      <a:pt x="1457" y="11211"/>
                    </a:cubicBezTo>
                    <a:lnTo>
                      <a:pt x="0" y="22074"/>
                    </a:lnTo>
                    <a:lnTo>
                      <a:pt x="12129" y="15075"/>
                    </a:lnTo>
                    <a:lnTo>
                      <a:pt x="1577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5" name="Google Shape;1575;p19"/>
              <p:cNvSpPr/>
              <p:nvPr/>
            </p:nvSpPr>
            <p:spPr>
              <a:xfrm>
                <a:off x="4299675" y="3155550"/>
                <a:ext cx="1016600" cy="1116075"/>
              </a:xfrm>
              <a:custGeom>
                <a:avLst/>
                <a:gdLst/>
                <a:ahLst/>
                <a:cxnLst/>
                <a:rect l="l" t="t" r="r" b="b"/>
                <a:pathLst>
                  <a:path w="40664" h="44643" extrusionOk="0">
                    <a:moveTo>
                      <a:pt x="18780" y="1"/>
                    </a:moveTo>
                    <a:lnTo>
                      <a:pt x="18748" y="33"/>
                    </a:lnTo>
                    <a:lnTo>
                      <a:pt x="18780" y="33"/>
                    </a:lnTo>
                    <a:cubicBezTo>
                      <a:pt x="18780" y="33"/>
                      <a:pt x="12763" y="4308"/>
                      <a:pt x="8044" y="11465"/>
                    </a:cubicBezTo>
                    <a:cubicBezTo>
                      <a:pt x="5162" y="15804"/>
                      <a:pt x="5257" y="22802"/>
                      <a:pt x="0" y="25463"/>
                    </a:cubicBezTo>
                    <a:lnTo>
                      <a:pt x="7633" y="41930"/>
                    </a:lnTo>
                    <a:cubicBezTo>
                      <a:pt x="8433" y="43658"/>
                      <a:pt x="10144" y="44642"/>
                      <a:pt x="11899" y="44642"/>
                    </a:cubicBezTo>
                    <a:cubicBezTo>
                      <a:pt x="12783" y="44642"/>
                      <a:pt x="13678" y="44393"/>
                      <a:pt x="14473" y="43862"/>
                    </a:cubicBezTo>
                    <a:cubicBezTo>
                      <a:pt x="26064" y="36008"/>
                      <a:pt x="35185" y="24449"/>
                      <a:pt x="39808" y="10325"/>
                    </a:cubicBezTo>
                    <a:cubicBezTo>
                      <a:pt x="40663" y="7728"/>
                      <a:pt x="39112" y="4973"/>
                      <a:pt x="36483" y="4308"/>
                    </a:cubicBezTo>
                    <a:lnTo>
                      <a:pt x="18780" y="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" name="Google Shape;1576;p19"/>
              <p:cNvSpPr/>
              <p:nvPr/>
            </p:nvSpPr>
            <p:spPr>
              <a:xfrm>
                <a:off x="4247425" y="3124675"/>
                <a:ext cx="522550" cy="675375"/>
              </a:xfrm>
              <a:custGeom>
                <a:avLst/>
                <a:gdLst/>
                <a:ahLst/>
                <a:cxnLst/>
                <a:rect l="l" t="t" r="r" b="b"/>
                <a:pathLst>
                  <a:path w="20902" h="27015" extrusionOk="0">
                    <a:moveTo>
                      <a:pt x="15803" y="1"/>
                    </a:moveTo>
                    <a:cubicBezTo>
                      <a:pt x="13491" y="9501"/>
                      <a:pt x="7632" y="17229"/>
                      <a:pt x="0" y="22106"/>
                    </a:cubicBezTo>
                    <a:lnTo>
                      <a:pt x="2217" y="27014"/>
                    </a:lnTo>
                    <a:cubicBezTo>
                      <a:pt x="16120" y="19920"/>
                      <a:pt x="20902" y="1236"/>
                      <a:pt x="20902" y="1236"/>
                    </a:cubicBezTo>
                    <a:lnTo>
                      <a:pt x="20870" y="1236"/>
                    </a:lnTo>
                    <a:lnTo>
                      <a:pt x="15803" y="1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" name="Google Shape;1579;p19"/>
              <p:cNvSpPr/>
              <p:nvPr/>
            </p:nvSpPr>
            <p:spPr>
              <a:xfrm>
                <a:off x="3569700" y="3242650"/>
                <a:ext cx="237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173" extrusionOk="0">
                    <a:moveTo>
                      <a:pt x="0" y="0"/>
                    </a:moveTo>
                    <a:lnTo>
                      <a:pt x="0" y="95"/>
                    </a:lnTo>
                    <a:lnTo>
                      <a:pt x="412" y="95"/>
                    </a:lnTo>
                    <a:lnTo>
                      <a:pt x="412" y="1172"/>
                    </a:lnTo>
                    <a:lnTo>
                      <a:pt x="539" y="1172"/>
                    </a:lnTo>
                    <a:lnTo>
                      <a:pt x="539" y="95"/>
                    </a:lnTo>
                    <a:lnTo>
                      <a:pt x="951" y="95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" name="Google Shape;1580;p19"/>
              <p:cNvSpPr/>
              <p:nvPr/>
            </p:nvSpPr>
            <p:spPr>
              <a:xfrm>
                <a:off x="3593450" y="3249775"/>
                <a:ext cx="21400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88" extrusionOk="0">
                    <a:moveTo>
                      <a:pt x="444" y="95"/>
                    </a:moveTo>
                    <a:cubicBezTo>
                      <a:pt x="602" y="95"/>
                      <a:pt x="729" y="222"/>
                      <a:pt x="729" y="380"/>
                    </a:cubicBezTo>
                    <a:lnTo>
                      <a:pt x="127" y="380"/>
                    </a:lnTo>
                    <a:cubicBezTo>
                      <a:pt x="127" y="222"/>
                      <a:pt x="254" y="95"/>
                      <a:pt x="444" y="95"/>
                    </a:cubicBezTo>
                    <a:close/>
                    <a:moveTo>
                      <a:pt x="412" y="0"/>
                    </a:moveTo>
                    <a:cubicBezTo>
                      <a:pt x="191" y="0"/>
                      <a:pt x="1" y="190"/>
                      <a:pt x="1" y="444"/>
                    </a:cubicBezTo>
                    <a:cubicBezTo>
                      <a:pt x="1" y="697"/>
                      <a:pt x="191" y="887"/>
                      <a:pt x="476" y="887"/>
                    </a:cubicBezTo>
                    <a:cubicBezTo>
                      <a:pt x="602" y="887"/>
                      <a:pt x="729" y="855"/>
                      <a:pt x="792" y="760"/>
                    </a:cubicBezTo>
                    <a:lnTo>
                      <a:pt x="729" y="665"/>
                    </a:lnTo>
                    <a:cubicBezTo>
                      <a:pt x="666" y="760"/>
                      <a:pt x="571" y="792"/>
                      <a:pt x="476" y="792"/>
                    </a:cubicBezTo>
                    <a:cubicBezTo>
                      <a:pt x="286" y="792"/>
                      <a:pt x="127" y="665"/>
                      <a:pt x="127" y="475"/>
                    </a:cubicBezTo>
                    <a:lnTo>
                      <a:pt x="856" y="475"/>
                    </a:lnTo>
                    <a:cubicBezTo>
                      <a:pt x="856" y="475"/>
                      <a:pt x="856" y="444"/>
                      <a:pt x="856" y="444"/>
                    </a:cubicBezTo>
                    <a:cubicBezTo>
                      <a:pt x="856" y="190"/>
                      <a:pt x="666" y="0"/>
                      <a:pt x="41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19"/>
              <p:cNvSpPr/>
              <p:nvPr/>
            </p:nvSpPr>
            <p:spPr>
              <a:xfrm>
                <a:off x="3617200" y="3249775"/>
                <a:ext cx="20600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88" extrusionOk="0">
                    <a:moveTo>
                      <a:pt x="1" y="0"/>
                    </a:moveTo>
                    <a:lnTo>
                      <a:pt x="349" y="412"/>
                    </a:lnTo>
                    <a:lnTo>
                      <a:pt x="1" y="887"/>
                    </a:lnTo>
                    <a:lnTo>
                      <a:pt x="127" y="887"/>
                    </a:lnTo>
                    <a:lnTo>
                      <a:pt x="412" y="507"/>
                    </a:lnTo>
                    <a:lnTo>
                      <a:pt x="697" y="887"/>
                    </a:lnTo>
                    <a:lnTo>
                      <a:pt x="824" y="887"/>
                    </a:lnTo>
                    <a:lnTo>
                      <a:pt x="476" y="412"/>
                    </a:lnTo>
                    <a:lnTo>
                      <a:pt x="792" y="0"/>
                    </a:lnTo>
                    <a:lnTo>
                      <a:pt x="666" y="0"/>
                    </a:lnTo>
                    <a:lnTo>
                      <a:pt x="412" y="349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3639375" y="3245025"/>
                <a:ext cx="1507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078" extrusionOk="0">
                    <a:moveTo>
                      <a:pt x="159" y="0"/>
                    </a:moveTo>
                    <a:lnTo>
                      <a:pt x="159" y="190"/>
                    </a:lnTo>
                    <a:lnTo>
                      <a:pt x="0" y="190"/>
                    </a:lnTo>
                    <a:lnTo>
                      <a:pt x="0" y="285"/>
                    </a:lnTo>
                    <a:lnTo>
                      <a:pt x="159" y="285"/>
                    </a:lnTo>
                    <a:lnTo>
                      <a:pt x="159" y="824"/>
                    </a:lnTo>
                    <a:cubicBezTo>
                      <a:pt x="159" y="982"/>
                      <a:pt x="254" y="1077"/>
                      <a:pt x="412" y="1077"/>
                    </a:cubicBezTo>
                    <a:cubicBezTo>
                      <a:pt x="475" y="1077"/>
                      <a:pt x="570" y="1077"/>
                      <a:pt x="602" y="1014"/>
                    </a:cubicBezTo>
                    <a:lnTo>
                      <a:pt x="570" y="950"/>
                    </a:lnTo>
                    <a:cubicBezTo>
                      <a:pt x="539" y="950"/>
                      <a:pt x="475" y="982"/>
                      <a:pt x="444" y="982"/>
                    </a:cubicBezTo>
                    <a:cubicBezTo>
                      <a:pt x="349" y="982"/>
                      <a:pt x="285" y="919"/>
                      <a:pt x="285" y="824"/>
                    </a:cubicBezTo>
                    <a:lnTo>
                      <a:pt x="285" y="285"/>
                    </a:lnTo>
                    <a:lnTo>
                      <a:pt x="539" y="285"/>
                    </a:lnTo>
                    <a:lnTo>
                      <a:pt x="539" y="190"/>
                    </a:lnTo>
                    <a:lnTo>
                      <a:pt x="285" y="190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633" name="Google Shape;1633;p19"/>
            <p:cNvSpPr txBox="1"/>
            <p:nvPr/>
          </p:nvSpPr>
          <p:spPr>
            <a:xfrm>
              <a:off x="5660550" y="2419400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05</a:t>
              </a:r>
              <a:endParaRPr sz="2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502263" y="1396175"/>
              <a:ext cx="4297072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1B1F26"/>
                  </a:solidFill>
                  <a:latin typeface="Fira Sans Extra Condensed Medium" panose="020B0604020202020204" charset="0"/>
                </a:rPr>
                <a:t>Problem</a:t>
              </a:r>
              <a:r>
                <a:rPr lang="en-US" sz="4267" dirty="0">
                  <a:solidFill>
                    <a:srgbClr val="1B1F26"/>
                  </a:solidFill>
                  <a:latin typeface="Fira Sans Extra Condensed Medium" panose="020B0604020202020204" charset="0"/>
                </a:rPr>
                <a:t> 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33489" y="2503784"/>
              <a:ext cx="42970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Fira Sans Extra Condensed Medium" panose="020B0604020202020204" charset="0"/>
                </a:rPr>
                <a:t>Case study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12014" y="3677709"/>
              <a:ext cx="42970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4B53"/>
                  </a:solidFill>
                  <a:latin typeface="Fira Sans Extra Condensed Medium" panose="020B0604020202020204" charset="0"/>
                </a:rPr>
                <a:t>Goal</a:t>
              </a:r>
            </a:p>
          </p:txBody>
        </p:sp>
      </p:grpSp>
      <p:grpSp>
        <p:nvGrpSpPr>
          <p:cNvPr id="25" name="Google Shape;429;p16"/>
          <p:cNvGrpSpPr/>
          <p:nvPr/>
        </p:nvGrpSpPr>
        <p:grpSpPr>
          <a:xfrm>
            <a:off x="5199450" y="1506457"/>
            <a:ext cx="6240711" cy="4254264"/>
            <a:chOff x="3276750" y="1532525"/>
            <a:chExt cx="3729075" cy="2744125"/>
          </a:xfrm>
        </p:grpSpPr>
        <p:sp>
          <p:nvSpPr>
            <p:cNvPr id="26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133" dirty="0">
                  <a:latin typeface="Fira Sans Extra Condensed Medium" panose="020B0604020202020204" charset="0"/>
                </a:rPr>
                <a:t>Bangladesh Satellite - 1</a:t>
              </a:r>
              <a:endParaRPr sz="2133" dirty="0">
                <a:latin typeface="Fira Sans Extra Condensed Medium" panose="020B0604020202020204" charset="0"/>
              </a:endParaRPr>
            </a:p>
          </p:txBody>
        </p:sp>
        <p:sp>
          <p:nvSpPr>
            <p:cNvPr id="32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1253;p16"/>
            <p:cNvSpPr/>
            <p:nvPr/>
          </p:nvSpPr>
          <p:spPr>
            <a:xfrm>
              <a:off x="3319483" y="1788567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3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4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6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7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8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9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0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1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2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3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4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5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6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7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8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9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0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1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2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3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4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5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6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7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8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2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3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4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5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6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7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8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9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0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1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2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3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4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5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6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7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8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9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0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1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2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3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4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5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6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7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8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9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0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1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2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4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5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6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7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8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9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0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6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7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0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1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7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8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9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0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1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2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3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4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5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6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7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8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9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0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1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2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7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8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1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2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3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4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0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1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2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3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4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5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6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7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8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9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133" dirty="0">
                  <a:latin typeface="Fira Sans Extra Condensed SemiBold" panose="020B0604020202020204" charset="0"/>
                </a:rPr>
                <a:t>Dummy Signals &amp; Constant Monitoring</a:t>
              </a:r>
              <a:endParaRPr sz="2133" dirty="0">
                <a:latin typeface="Fira Sans Extra Condensed SemiBold" panose="020B0604020202020204" charset="0"/>
              </a:endParaRPr>
            </a:p>
          </p:txBody>
        </p:sp>
        <p:sp>
          <p:nvSpPr>
            <p:cNvPr id="1019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004B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9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133" dirty="0">
                  <a:latin typeface="Fira Sans Extra Condensed SemiBold" panose="020B0604020202020204" charset="0"/>
                </a:rPr>
                <a:t>Reducing Dependency on the conventional method</a:t>
              </a:r>
              <a:endParaRPr sz="2133" dirty="0">
                <a:latin typeface="Fira Sans Extra Condensed SemiBold" panose="020B0604020202020204" charset="0"/>
              </a:endParaRPr>
            </a:p>
          </p:txBody>
        </p:sp>
        <p:sp>
          <p:nvSpPr>
            <p:cNvPr id="1031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5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4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5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8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2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3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solidFill>
              <a:srgbClr val="000042"/>
            </a:solidFill>
            <a:ln w="2375" cap="flat" cmpd="sng">
              <a:solidFill>
                <a:srgbClr val="000042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84" y="2509505"/>
            <a:ext cx="375952" cy="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6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98F3-7F8F-4F1B-9DF7-EDD72FD5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E378D-0202-4909-B8E3-5C59A227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40</a:t>
            </a:fld>
            <a:endParaRPr lang="en-B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9445E1-AFE2-400F-8A2B-808E9B1ECE20}"/>
              </a:ext>
            </a:extLst>
          </p:cNvPr>
          <p:cNvSpPr txBox="1"/>
          <p:nvPr/>
        </p:nvSpPr>
        <p:spPr>
          <a:xfrm>
            <a:off x="329609" y="1188720"/>
            <a:ext cx="111295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</a:t>
            </a:r>
            <a:r>
              <a:rPr lang="en-US" dirty="0" err="1"/>
              <a:t>Ahmadien</a:t>
            </a:r>
            <a:r>
              <a:rPr lang="en-US" dirty="0"/>
              <a:t>, Hasan F </a:t>
            </a:r>
            <a:r>
              <a:rPr lang="en-US" dirty="0" err="1"/>
              <a:t>Ates</a:t>
            </a:r>
            <a:r>
              <a:rPr lang="en-US" dirty="0"/>
              <a:t>, </a:t>
            </a:r>
            <a:r>
              <a:rPr lang="en-US" dirty="0" err="1"/>
              <a:t>Tuncer</a:t>
            </a:r>
            <a:r>
              <a:rPr lang="en-US" dirty="0"/>
              <a:t> </a:t>
            </a:r>
            <a:r>
              <a:rPr lang="en-US" dirty="0" err="1"/>
              <a:t>Baykas</a:t>
            </a:r>
            <a:r>
              <a:rPr lang="en-US" dirty="0"/>
              <a:t>, and </a:t>
            </a:r>
            <a:r>
              <a:rPr lang="en-US" dirty="0" err="1"/>
              <a:t>Bahadir</a:t>
            </a:r>
            <a:r>
              <a:rPr lang="en-US" dirty="0"/>
              <a:t> K </a:t>
            </a:r>
            <a:r>
              <a:rPr lang="en-US" dirty="0" err="1"/>
              <a:t>Gunturk</a:t>
            </a:r>
            <a:r>
              <a:rPr lang="en-US" dirty="0"/>
              <a:t>. Predicting path loss distribution of an area from satellite images using deep learning. IEEE Access, 8:64982--64991,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Akram</a:t>
            </a:r>
            <a:r>
              <a:rPr lang="en-US" dirty="0"/>
              <a:t> Al-Hourani and Ismail </a:t>
            </a:r>
            <a:r>
              <a:rPr lang="en-US" dirty="0" err="1"/>
              <a:t>Guvenc</a:t>
            </a:r>
            <a:r>
              <a:rPr lang="en-US" dirty="0"/>
              <a:t>. On modeling satellite-to-ground path-loss in urban environments. IEEE Communications Letters, 25(3):696--700,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K </a:t>
            </a:r>
            <a:r>
              <a:rPr lang="en-US" dirty="0" err="1"/>
              <a:t>Elmezughi</a:t>
            </a:r>
            <a:r>
              <a:rPr lang="en-US" dirty="0"/>
              <a:t>, </a:t>
            </a:r>
            <a:r>
              <a:rPr lang="en-US" dirty="0" err="1"/>
              <a:t>Omran</a:t>
            </a:r>
            <a:r>
              <a:rPr lang="en-US" dirty="0"/>
              <a:t> Salih, Thomas J </a:t>
            </a:r>
            <a:r>
              <a:rPr lang="en-US" dirty="0" err="1"/>
              <a:t>Afullo</a:t>
            </a:r>
            <a:r>
              <a:rPr lang="en-US" dirty="0"/>
              <a:t>, and Kevin J Duffy. Path loss modeling based on neural networks and ensemble method for future wireless networks. </a:t>
            </a:r>
            <a:r>
              <a:rPr lang="en-US" dirty="0" err="1"/>
              <a:t>Heliyon</a:t>
            </a:r>
            <a:r>
              <a:rPr lang="en-US" dirty="0"/>
              <a:t>, 9(9),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Takahiro Hayashi and Koichi </a:t>
            </a:r>
            <a:r>
              <a:rPr lang="en-US" dirty="0" err="1"/>
              <a:t>Ichige</a:t>
            </a:r>
            <a:r>
              <a:rPr lang="en-US" dirty="0"/>
              <a:t>. A deep-learning method for path loss prediction using geospatial information and path profiles. IEEE Transactions on Antennas and Propagation, 71(9):7523--7537,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Telecommunication Union (ITU-R). Specific attenuation model for rain for use in prediction methods. Technical Report ITU-R P.838-3, International Telecommunication Union (ITU), 2005.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Telecommunication Union (ITU-R). Attenuation due to clouds and fog. Technical Report ITU-R P.840-9, International Telecommunication Union (ITU),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Telecommunication Union (ITU-R). Attenuation by atmospheric gases. Technical Report ITU-R P.676-13, International Telecommunication Union (ITU),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Han-Shin Jo, </a:t>
            </a:r>
            <a:r>
              <a:rPr lang="en-US" dirty="0" err="1"/>
              <a:t>Chanshin</a:t>
            </a:r>
            <a:r>
              <a:rPr lang="en-US" dirty="0"/>
              <a:t> Park, </a:t>
            </a:r>
            <a:r>
              <a:rPr lang="en-US" dirty="0" err="1"/>
              <a:t>Eunhyoung</a:t>
            </a:r>
            <a:r>
              <a:rPr lang="en-US" dirty="0"/>
              <a:t> Lee, </a:t>
            </a:r>
            <a:r>
              <a:rPr lang="en-US" dirty="0" err="1"/>
              <a:t>Haing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Choi, and </a:t>
            </a:r>
            <a:r>
              <a:rPr lang="en-US" dirty="0" err="1"/>
              <a:t>Jaedon</a:t>
            </a:r>
            <a:r>
              <a:rPr lang="en-US" dirty="0"/>
              <a:t> Park. Path loss prediction based on machine learning techniques: Principal component analysis, artificial neural network, and gaussian process. Sensors, 20(7):1927, 2020.</a:t>
            </a:r>
          </a:p>
        </p:txBody>
      </p:sp>
    </p:spTree>
    <p:extLst>
      <p:ext uri="{BB962C8B-B14F-4D97-AF65-F5344CB8AC3E}">
        <p14:creationId xmlns:p14="http://schemas.microsoft.com/office/powerpoint/2010/main" val="2891832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D49C-8924-453A-9168-77E4ECF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99183-A34F-41DF-97F4-FF9C8078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41</a:t>
            </a:fld>
            <a:endParaRPr lang="en-B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83458-4DB4-45FC-9FB8-DC09C07D550C}"/>
              </a:ext>
            </a:extLst>
          </p:cNvPr>
          <p:cNvSpPr txBox="1"/>
          <p:nvPr/>
        </p:nvSpPr>
        <p:spPr>
          <a:xfrm>
            <a:off x="439271" y="1281953"/>
            <a:ext cx="11261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XU </a:t>
            </a:r>
            <a:r>
              <a:rPr lang="en-US" dirty="0" err="1"/>
              <a:t>Junzeng</a:t>
            </a:r>
            <a:r>
              <a:rPr lang="en-US" dirty="0"/>
              <a:t>, WEI Qi, PENG </a:t>
            </a:r>
            <a:r>
              <a:rPr lang="en-US" dirty="0" err="1"/>
              <a:t>Shizhang</a:t>
            </a:r>
            <a:r>
              <a:rPr lang="en-US" dirty="0"/>
              <a:t>, and YU </a:t>
            </a:r>
            <a:r>
              <a:rPr lang="en-US" dirty="0" err="1"/>
              <a:t>Yanmei</a:t>
            </a:r>
            <a:r>
              <a:rPr lang="en-US" dirty="0"/>
              <a:t>. Error of saturation vapor pressure calculated by different formulas and its effect on calculation of reference evapotranspiration in high latitude cold region. Procedia Engineering, 28:43--48,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Kiyas</a:t>
            </a:r>
            <a:r>
              <a:rPr lang="en-US" dirty="0"/>
              <a:t> </a:t>
            </a:r>
            <a:r>
              <a:rPr lang="en-US" dirty="0" err="1"/>
              <a:t>Kayaalp</a:t>
            </a:r>
            <a:r>
              <a:rPr lang="en-US" dirty="0"/>
              <a:t>, </a:t>
            </a:r>
            <a:r>
              <a:rPr lang="en-US" dirty="0" err="1"/>
              <a:t>Sedat</a:t>
            </a:r>
            <a:r>
              <a:rPr lang="en-US" dirty="0"/>
              <a:t> </a:t>
            </a:r>
            <a:r>
              <a:rPr lang="en-US" dirty="0" err="1"/>
              <a:t>Metlek</a:t>
            </a:r>
            <a:r>
              <a:rPr lang="en-US" dirty="0"/>
              <a:t>, Abdullah </a:t>
            </a:r>
            <a:r>
              <a:rPr lang="en-US" dirty="0" err="1"/>
              <a:t>Genc</a:t>
            </a:r>
            <a:r>
              <a:rPr lang="en-US" dirty="0"/>
              <a:t>, Habib Dogan, and _Ibrahim </a:t>
            </a:r>
            <a:r>
              <a:rPr lang="en-US" dirty="0" err="1"/>
              <a:t>Bahadir</a:t>
            </a:r>
            <a:r>
              <a:rPr lang="en-US" dirty="0"/>
              <a:t> </a:t>
            </a:r>
            <a:r>
              <a:rPr lang="en-US" dirty="0" err="1"/>
              <a:t>Basyigit</a:t>
            </a:r>
            <a:r>
              <a:rPr lang="en-US" dirty="0"/>
              <a:t>. Prediction of path loss in coastal and vegetative environments with deep learning at 5g sub-6 </a:t>
            </a:r>
            <a:r>
              <a:rPr lang="en-US" dirty="0" err="1"/>
              <a:t>ghz.</a:t>
            </a:r>
            <a:r>
              <a:rPr lang="en-US" dirty="0"/>
              <a:t> Wireless Networks, 29(6):2471--2480,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Dalia Nandi. Real time prediction of total atmospheric attenuation for mm-wave bands satellite links over Indian region. In 2022 URSI Regional Conference on Radio Science (USRI-RCRS), pages 1--4. IEEE,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Yaohua</a:t>
            </a:r>
            <a:r>
              <a:rPr lang="en-US" dirty="0"/>
              <a:t> Sun, </a:t>
            </a:r>
            <a:r>
              <a:rPr lang="en-US" dirty="0" err="1"/>
              <a:t>Mugen</a:t>
            </a:r>
            <a:r>
              <a:rPr lang="en-US" dirty="0"/>
              <a:t> Peng, </a:t>
            </a:r>
            <a:r>
              <a:rPr lang="en-US" dirty="0" err="1"/>
              <a:t>Yangcheng</a:t>
            </a:r>
            <a:r>
              <a:rPr lang="en-US" dirty="0"/>
              <a:t> Zhou, </a:t>
            </a:r>
            <a:r>
              <a:rPr lang="en-US" dirty="0" err="1"/>
              <a:t>Yuzhe</a:t>
            </a:r>
            <a:r>
              <a:rPr lang="en-US" dirty="0"/>
              <a:t> Huang, and </a:t>
            </a:r>
            <a:r>
              <a:rPr lang="en-US" dirty="0" err="1"/>
              <a:t>Shiwen</a:t>
            </a:r>
            <a:r>
              <a:rPr lang="en-US" dirty="0"/>
              <a:t> Mao. Application of machine learning in wireless networks: Key techniques and open issues. IEEE Communications Surveys &amp; Tutorials, 21(4):3072--3108, 2019.</a:t>
            </a:r>
          </a:p>
        </p:txBody>
      </p:sp>
    </p:spTree>
    <p:extLst>
      <p:ext uri="{BB962C8B-B14F-4D97-AF65-F5344CB8AC3E}">
        <p14:creationId xmlns:p14="http://schemas.microsoft.com/office/powerpoint/2010/main" val="2989172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B58C3-80D8-36B4-7935-FAC0000D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42</a:t>
            </a:fld>
            <a:endParaRPr lang="en-B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9872F0-46D8-2895-F281-C98BC77CCBC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9079" y="702516"/>
            <a:ext cx="4746438" cy="47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6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DCE8-39D0-4525-81BB-DD6DEE74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01D76-CCF6-49E9-9C3A-BB2A5F35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</a:t>
            </a:fld>
            <a:endParaRPr lang="en-BD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341CFF-1177-4190-924A-0B99AA382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762415"/>
              </p:ext>
            </p:extLst>
          </p:nvPr>
        </p:nvGraphicFramePr>
        <p:xfrm>
          <a:off x="335584" y="-222354"/>
          <a:ext cx="11137153" cy="6828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692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AFEF-8460-4C68-A991-9605DEE8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1CDA3-62CB-44AB-B973-560A6E0C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6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6C8BA2-D95D-4475-A3E1-9AE993ABA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048593"/>
              </p:ext>
            </p:extLst>
          </p:nvPr>
        </p:nvGraphicFramePr>
        <p:xfrm>
          <a:off x="733705" y="1293912"/>
          <a:ext cx="4494306" cy="451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67D0BA0-2509-4966-AA00-AC17DE09A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92734"/>
              </p:ext>
            </p:extLst>
          </p:nvPr>
        </p:nvGraphicFramePr>
        <p:xfrm>
          <a:off x="5741271" y="966165"/>
          <a:ext cx="4772212" cy="344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8AA3EB-96FD-41B0-BDEC-7F06E0DCE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870722"/>
              </p:ext>
            </p:extLst>
          </p:nvPr>
        </p:nvGraphicFramePr>
        <p:xfrm>
          <a:off x="2039088" y="8436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C89E1-27EF-4D08-BEB6-4CB0F71A6F7A}"/>
              </a:ext>
            </a:extLst>
          </p:cNvPr>
          <p:cNvCxnSpPr>
            <a:cxnSpLocks/>
          </p:cNvCxnSpPr>
          <p:nvPr/>
        </p:nvCxnSpPr>
        <p:spPr>
          <a:xfrm>
            <a:off x="6848693" y="4141694"/>
            <a:ext cx="457542" cy="412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A680E5-D918-452D-BB4A-E8784F4631F0}"/>
              </a:ext>
            </a:extLst>
          </p:cNvPr>
          <p:cNvCxnSpPr/>
          <p:nvPr/>
        </p:nvCxnSpPr>
        <p:spPr>
          <a:xfrm flipH="1">
            <a:off x="8982635" y="4083393"/>
            <a:ext cx="475130" cy="50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5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EC2C-A338-43CC-9BC9-626FDF12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41E56-52B5-47C4-B4A5-FCB41557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7</a:t>
            </a:fld>
            <a:endParaRPr lang="en-BD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A204140-687D-4A6C-A6F6-7D948C6D8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759053"/>
              </p:ext>
            </p:extLst>
          </p:nvPr>
        </p:nvGraphicFramePr>
        <p:xfrm>
          <a:off x="-1132542" y="1338231"/>
          <a:ext cx="6932706" cy="4479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37FDF17-A99D-4013-8C4C-92F3B8E7F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33851"/>
              </p:ext>
            </p:extLst>
          </p:nvPr>
        </p:nvGraphicFramePr>
        <p:xfrm>
          <a:off x="5625912" y="1921136"/>
          <a:ext cx="5002929" cy="3015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6400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3912-EE6E-4CDB-96C8-2AEC663A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CC200-DA02-4A2F-9315-B1C0DBA0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8</a:t>
            </a:fld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9EFD4-CF3E-40A0-ACAB-0F289E7504EF}"/>
              </a:ext>
            </a:extLst>
          </p:cNvPr>
          <p:cNvSpPr txBox="1"/>
          <p:nvPr/>
        </p:nvSpPr>
        <p:spPr>
          <a:xfrm>
            <a:off x="3048000" y="32936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6D658BE-AF43-494E-9565-5B1716C8F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822914"/>
              </p:ext>
            </p:extLst>
          </p:nvPr>
        </p:nvGraphicFramePr>
        <p:xfrm>
          <a:off x="2726382" y="1566007"/>
          <a:ext cx="6753412" cy="4452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16F6497-B819-4F69-AF15-8E21887D9534}"/>
              </a:ext>
            </a:extLst>
          </p:cNvPr>
          <p:cNvSpPr txBox="1"/>
          <p:nvPr/>
        </p:nvSpPr>
        <p:spPr>
          <a:xfrm>
            <a:off x="914400" y="1335741"/>
            <a:ext cx="321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Transmitter-Side Information:</a:t>
            </a:r>
          </a:p>
        </p:txBody>
      </p:sp>
    </p:spTree>
    <p:extLst>
      <p:ext uri="{BB962C8B-B14F-4D97-AF65-F5344CB8AC3E}">
        <p14:creationId xmlns:p14="http://schemas.microsoft.com/office/powerpoint/2010/main" val="269044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3A45-2CD5-497B-AE3A-454CFBC5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(Part-2)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7FAF5-5F80-4425-A177-703466D8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9</a:t>
            </a:fld>
            <a:endParaRPr lang="en-BD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031A818-034B-4C74-B808-175A5CF53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591269"/>
              </p:ext>
            </p:extLst>
          </p:nvPr>
        </p:nvGraphicFramePr>
        <p:xfrm>
          <a:off x="2434910" y="1676400"/>
          <a:ext cx="6914776" cy="4264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5577D0-4225-41B9-94C7-99AF2FF33A66}"/>
              </a:ext>
            </a:extLst>
          </p:cNvPr>
          <p:cNvSpPr txBox="1"/>
          <p:nvPr/>
        </p:nvSpPr>
        <p:spPr>
          <a:xfrm>
            <a:off x="976818" y="118872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Receiver-Side Information:</a:t>
            </a:r>
          </a:p>
        </p:txBody>
      </p:sp>
    </p:spTree>
    <p:extLst>
      <p:ext uri="{BB962C8B-B14F-4D97-AF65-F5344CB8AC3E}">
        <p14:creationId xmlns:p14="http://schemas.microsoft.com/office/powerpoint/2010/main" val="1749108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7683</TotalTime>
  <Words>1467</Words>
  <Application>Microsoft Office PowerPoint</Application>
  <PresentationFormat>Widescreen</PresentationFormat>
  <Paragraphs>304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Arial Narrow</vt:lpstr>
      <vt:lpstr>Calibri</vt:lpstr>
      <vt:lpstr>Century Schoolbook</vt:lpstr>
      <vt:lpstr>Fira Sans</vt:lpstr>
      <vt:lpstr>Fira Sans Extra Condensed Medium</vt:lpstr>
      <vt:lpstr>Fira Sans Extra Condensed SemiBold</vt:lpstr>
      <vt:lpstr>Garamond</vt:lpstr>
      <vt:lpstr>Times New Roman</vt:lpstr>
      <vt:lpstr>Wingdings</vt:lpstr>
      <vt:lpstr>Savon</vt:lpstr>
      <vt:lpstr>Ground Station to Satellite Path Loss Prediction Model: A Comparative Study Between A Machine Learning Model and A Mathematical Model</vt:lpstr>
      <vt:lpstr>Outline of Presentation</vt:lpstr>
      <vt:lpstr>Introduction</vt:lpstr>
      <vt:lpstr>PowerPoint Presentation</vt:lpstr>
      <vt:lpstr>Background Work</vt:lpstr>
      <vt:lpstr>Summary</vt:lpstr>
      <vt:lpstr>Data Collection (Part-1)</vt:lpstr>
      <vt:lpstr>Data Collection (Part-2)</vt:lpstr>
      <vt:lpstr>Data Collection (Part-2)</vt:lpstr>
      <vt:lpstr>Data Collection (Part-3)</vt:lpstr>
      <vt:lpstr>Data Collection (Part-3)</vt:lpstr>
      <vt:lpstr>Data Collection (Part-3)</vt:lpstr>
      <vt:lpstr>Data Collection (Part-4)</vt:lpstr>
      <vt:lpstr>Improving ML Model</vt:lpstr>
      <vt:lpstr>Continuous Attempts &amp; the improvement of ML Model</vt:lpstr>
      <vt:lpstr>Continuous Attempts &amp; the improvement of ML Model</vt:lpstr>
      <vt:lpstr>Continuous Attempts &amp; the improvement of ML Model</vt:lpstr>
      <vt:lpstr>Mathematical Model</vt:lpstr>
      <vt:lpstr>Rain Attenuation Calculation</vt:lpstr>
      <vt:lpstr>Rain Attenuation Calculation</vt:lpstr>
      <vt:lpstr>Rain Attenuation Calculation</vt:lpstr>
      <vt:lpstr>Rain Attenuation Calculation</vt:lpstr>
      <vt:lpstr>Cloud/Fog Attenuation Calculation</vt:lpstr>
      <vt:lpstr>Data Collection (Part-4)</vt:lpstr>
      <vt:lpstr>Generate a Function for Cloud Height</vt:lpstr>
      <vt:lpstr>Cloud/Fog Attenuation Calculation</vt:lpstr>
      <vt:lpstr>Atmospheric Attenuation Calculation</vt:lpstr>
      <vt:lpstr>Attenuation Due to Oxygen</vt:lpstr>
      <vt:lpstr>Saturated Water Vapor Pressure Calculation</vt:lpstr>
      <vt:lpstr>Attenuation Due to Water Vapor</vt:lpstr>
      <vt:lpstr>Total Attenuation Calculation</vt:lpstr>
      <vt:lpstr>GUI Application</vt:lpstr>
      <vt:lpstr>Result Analysis (Rain Attenuation)</vt:lpstr>
      <vt:lpstr>Result Analysis (Cloud Attenuation)</vt:lpstr>
      <vt:lpstr>Result Analysis (Atmospheric Attenuation)</vt:lpstr>
      <vt:lpstr>Result Analysis (FSPL)</vt:lpstr>
      <vt:lpstr>Result Analysis (Total Attenuation)</vt:lpstr>
      <vt:lpstr>Result Analysis (with Ten random data)</vt:lpstr>
      <vt:lpstr>Conclusion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User</cp:lastModifiedBy>
  <cp:revision>96</cp:revision>
  <dcterms:created xsi:type="dcterms:W3CDTF">2021-07-11T09:27:00Z</dcterms:created>
  <dcterms:modified xsi:type="dcterms:W3CDTF">2025-03-16T23:54:45Z</dcterms:modified>
</cp:coreProperties>
</file>